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65" r:id="rId2"/>
    <p:sldId id="263" r:id="rId3"/>
    <p:sldId id="287" r:id="rId4"/>
    <p:sldId id="288" r:id="rId5"/>
    <p:sldId id="280" r:id="rId6"/>
    <p:sldId id="272" r:id="rId7"/>
    <p:sldId id="281" r:id="rId8"/>
    <p:sldId id="289" r:id="rId9"/>
    <p:sldId id="274" r:id="rId10"/>
    <p:sldId id="290" r:id="rId11"/>
  </p:sldIdLst>
  <p:sldSz cx="12192000" cy="6858000"/>
  <p:notesSz cx="6858000" cy="9144000"/>
  <p:embeddedFontLst>
    <p:embeddedFont>
      <p:font typeface="Poppins" pitchFamily="2" charset="77"/>
      <p:regular r:id="rId14"/>
      <p:bold r:id="rId15"/>
      <p:italic r:id="rId16"/>
      <p:boldItalic r:id="rId17"/>
    </p:embeddedFont>
    <p:embeddedFont>
      <p:font typeface="Roboto" panose="02000000000000000000" pitchFamily="2" charset="0"/>
      <p:regular r:id="rId18"/>
      <p:bold r:id="rId19"/>
      <p:italic r:id="rId20"/>
      <p:boldItalic r:id="rId21"/>
    </p:embeddedFont>
    <p:embeddedFont>
      <p:font typeface="Zalando Sans Expanded Black" pitchFamily="2" charset="77"/>
      <p:bold r:id="rId22"/>
      <p:italic r:id="rId23"/>
      <p:boldItalic r:id="rId24"/>
    </p:embeddedFont>
  </p:embeddedFontLst>
  <p:defaultTextStyle>
    <a:defPPr>
      <a:defRPr lang="en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49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3F9E"/>
    <a:srgbClr val="1350C2"/>
    <a:srgbClr val="0065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27" autoAdjust="0"/>
    <p:restoredTop sz="94229" autoAdjust="0"/>
  </p:normalViewPr>
  <p:slideViewPr>
    <p:cSldViewPr showGuides="1">
      <p:cViewPr>
        <p:scale>
          <a:sx n="111" d="100"/>
          <a:sy n="111" d="100"/>
        </p:scale>
        <p:origin x="2872" y="1416"/>
      </p:cViewPr>
      <p:guideLst>
        <p:guide orient="horz" pos="2160"/>
        <p:guide pos="497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121" d="100"/>
          <a:sy n="121" d="100"/>
        </p:scale>
        <p:origin x="7662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18" Type="http://schemas.openxmlformats.org/officeDocument/2006/relationships/font" Target="fonts/font5.fntdata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4.fntdata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0EB90084-635B-42DA-276F-31456CA11C6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b-NO" dirty="0">
              <a:latin typeface="Roboto" panose="02000000000000000000" pitchFamily="2" charset="0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B7E53A-C2B0-B98B-9C63-6665E257087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2F39264-7694-9C4D-8270-86FA02B14E7F}" type="datetimeFigureOut">
              <a:rPr lang="nb-NO" smtClean="0">
                <a:latin typeface="Roboto" panose="02000000000000000000" pitchFamily="2" charset="0"/>
              </a:rPr>
              <a:t>25.08.2026</a:t>
            </a:fld>
            <a:endParaRPr lang="nb-NO" dirty="0">
              <a:latin typeface="Roboto" panose="02000000000000000000" pitchFamily="2" charset="0"/>
            </a:endParaRP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B7C0FC-26D8-0033-33A1-FC1B929418E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b-NO" dirty="0">
              <a:latin typeface="Roboto" panose="02000000000000000000" pitchFamily="2" charset="0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1A86F5C-07A7-61CC-0C14-53FD2378F34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45356-E49A-D546-856D-D16C13BA2224}" type="slidenum">
              <a:rPr lang="nb-NO" smtClean="0">
                <a:latin typeface="Roboto" panose="02000000000000000000" pitchFamily="2" charset="0"/>
              </a:rPr>
              <a:t>‹#›</a:t>
            </a:fld>
            <a:endParaRPr lang="nb-NO" dirty="0">
              <a:latin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567844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nb-NO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083B9DD8-D864-2F48-A71F-0D47403AA28B}" type="datetimeFigureOut">
              <a:rPr lang="nb-NO" smtClean="0"/>
              <a:pPr/>
              <a:t>25.08.2026</a:t>
            </a:fld>
            <a:endParaRPr lang="nb-NO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b-NO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nb-NO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Roboto" panose="02000000000000000000" pitchFamily="2" charset="0"/>
              </a:defRPr>
            </a:lvl1pPr>
          </a:lstStyle>
          <a:p>
            <a:endParaRPr lang="nb-N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Roboto" panose="02000000000000000000" pitchFamily="2" charset="0"/>
              </a:defRPr>
            </a:lvl1pPr>
          </a:lstStyle>
          <a:p>
            <a:fld id="{DECC1825-64E0-214C-93FA-8BB3681D0122}" type="slidenum">
              <a:rPr lang="nb-NO" smtClean="0"/>
              <a:pPr/>
              <a:t>‹#›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3451471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Roboto" panose="02000000000000000000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lysbil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ssholder for nota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ECC1825-64E0-214C-93FA-8BB3681D0122}" type="slidenum">
              <a:rPr lang="nb-NO" smtClean="0"/>
              <a:pPr/>
              <a:t>5</a:t>
            </a:fld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15150485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hyperlink" Target="mailto:kampanje@hoyre.no" TargetMode="External"/><Relationship Id="rId7" Type="http://schemas.openxmlformats.org/officeDocument/2006/relationships/hyperlink" Target="https://www.flickr.com/photos/hoyre/" TargetMode="External"/><Relationship Id="rId12" Type="http://schemas.openxmlformats.org/officeDocument/2006/relationships/image" Target="../media/image22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emf"/><Relationship Id="rId11" Type="http://schemas.openxmlformats.org/officeDocument/2006/relationships/hyperlink" Target="https://hoyre.no/design/" TargetMode="External"/><Relationship Id="rId5" Type="http://schemas.openxmlformats.org/officeDocument/2006/relationships/image" Target="../media/image18.emf"/><Relationship Id="rId10" Type="http://schemas.openxmlformats.org/officeDocument/2006/relationships/image" Target="../media/image21.png"/><Relationship Id="rId4" Type="http://schemas.openxmlformats.org/officeDocument/2006/relationships/image" Target="../media/image17.emf"/><Relationship Id="rId9" Type="http://schemas.openxmlformats.org/officeDocument/2006/relationships/hyperlink" Target="https://www.dropbox.com/scl/fo/4c1zbhwax6wshd220gsbo/ALmDYpfaBza3ik2a7SVo0TI?rlkey=lmp5vhsnos57t4krhrm269ytd&amp;st=tafudofm&amp;dl=0" TargetMode="Externa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hyperlink" Target="Trenger%20du%20hjelp%252525252525252525252525253F%20Ta%20kontakt%20med%20en%20ra&#778;dgiver,%20H&#248;yres%20kampanjeavdeling%20eller%20se%20en%20YouTube-film%20som%20forklarer%20dette." TargetMode="External"/><Relationship Id="rId2" Type="http://schemas.openxmlformats.org/officeDocument/2006/relationships/hyperlink" Target="https://fonts.google.com/specimen/Zalando+Sans+Expanded?query=zala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mailto:kampanje@hoyre.no" TargetMode="Externa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e - Logo 1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raphic 5">
            <a:extLst>
              <a:ext uri="{FF2B5EF4-FFF2-40B4-BE49-F238E27FC236}">
                <a16:creationId xmlns:a16="http://schemas.microsoft.com/office/drawing/2014/main" id="{DAFBE443-924C-05CC-EA18-FBD26B3180C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866566" y="2699148"/>
            <a:ext cx="6458867" cy="145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1714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kille - uten bil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F4E473CA-C5E8-8748-2429-01A972AAE42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0697"/>
          <a:stretch>
            <a:fillRect/>
          </a:stretch>
        </p:blipFill>
        <p:spPr>
          <a:xfrm>
            <a:off x="1919536" y="1268760"/>
            <a:ext cx="8064896" cy="5589240"/>
          </a:xfrm>
          <a:prstGeom prst="rect">
            <a:avLst/>
          </a:prstGeom>
        </p:spPr>
      </p:pic>
      <p:sp>
        <p:nvSpPr>
          <p:cNvPr id="6" name="Text Placeholder 8">
            <a:extLst>
              <a:ext uri="{FF2B5EF4-FFF2-40B4-BE49-F238E27FC236}">
                <a16:creationId xmlns:a16="http://schemas.microsoft.com/office/drawing/2014/main" id="{EC3A0686-5046-1EB0-2BC7-A26AE288148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63451" y="1556792"/>
            <a:ext cx="9865096" cy="3987824"/>
          </a:xfrm>
        </p:spPr>
        <p:txBody>
          <a:bodyPr lIns="46800" tIns="46800" rIns="46800" anchor="ctr" anchorCtr="0">
            <a:normAutofit/>
          </a:bodyPr>
          <a:lstStyle>
            <a:lvl1pPr marL="0" indent="0" algn="ctr">
              <a:buNone/>
              <a:defRPr sz="8000" b="1" i="0">
                <a:solidFill>
                  <a:schemeClr val="bg1"/>
                </a:solidFill>
                <a:latin typeface="Zalando Sans Expanded Black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nn-NO" noProof="0" dirty="0"/>
              <a:t>Set inn eit temaskilje</a:t>
            </a:r>
          </a:p>
        </p:txBody>
      </p:sp>
    </p:spTree>
    <p:extLst>
      <p:ext uri="{BB962C8B-B14F-4D97-AF65-F5344CB8AC3E}">
        <p14:creationId xmlns:p14="http://schemas.microsoft.com/office/powerpoint/2010/main" val="21424722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punktliste - ly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8FE4F9-DC77-B895-2B2C-68EA4677DB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</a:blip>
          <a:srcRect l="-21335" t="-18787" r="20687" b="15608"/>
          <a:stretch>
            <a:fillRect/>
          </a:stretch>
        </p:blipFill>
        <p:spPr>
          <a:xfrm>
            <a:off x="5826829" y="332656"/>
            <a:ext cx="6365171" cy="652534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473224"/>
            <a:ext cx="9514655" cy="1045029"/>
          </a:xfrm>
        </p:spPr>
        <p:txBody>
          <a:bodyPr anchor="b" anchorCtr="0">
            <a:noAutofit/>
          </a:bodyPr>
          <a:lstStyle>
            <a:lvl1pPr algn="l">
              <a:defRPr sz="3600" b="1" i="0">
                <a:solidFill>
                  <a:schemeClr val="tx2"/>
                </a:solidFill>
              </a:defRPr>
            </a:lvl1pPr>
          </a:lstStyle>
          <a:p>
            <a:r>
              <a:rPr lang="nn-NO" dirty="0"/>
              <a:t>Tittel og punktlista over maksimalt to kolonnar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BE16E22-997A-5E75-8C28-8C52C4F8E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3802" y="1844824"/>
            <a:ext cx="10278742" cy="3960440"/>
          </a:xfrm>
        </p:spPr>
        <p:txBody>
          <a:bodyPr numCol="2" spcCol="720000">
            <a:noAutofit/>
          </a:bodyPr>
          <a:lstStyle>
            <a:lvl1pPr marL="342900" indent="-342900" algn="l">
              <a:lnSpc>
                <a:spcPct val="100000"/>
              </a:lnSpc>
              <a:buClr>
                <a:srgbClr val="00C7B1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n-NO" noProof="0" dirty="0"/>
              <a:t>Rusta opp det norske Forsvaret kraftig for å styrkja forsvarsevna.</a:t>
            </a:r>
          </a:p>
          <a:p>
            <a:pPr lvl="0"/>
            <a:r>
              <a:rPr lang="nn-NO" noProof="0" dirty="0"/>
              <a:t>Auka produksjonen av våpen og ammunisjon i Noreg og i samarbeid med Europa.</a:t>
            </a:r>
          </a:p>
          <a:p>
            <a:pPr lvl="0"/>
            <a:r>
              <a:rPr lang="nn-NO" noProof="0" dirty="0"/>
              <a:t>Fleire politifolk i gatene, fleire etterforskarar og meir førebyggjande arbeid.</a:t>
            </a:r>
          </a:p>
          <a:p>
            <a:pPr lvl="0"/>
            <a:r>
              <a:rPr lang="nn-NO" dirty="0"/>
              <a:t>Etablera ein hurtigdomstol og landsdekkjande institusjon for ungdomskriminelle</a:t>
            </a:r>
          </a:p>
          <a:p>
            <a:pPr lvl="0"/>
            <a:r>
              <a:rPr lang="nn-NO" dirty="0"/>
              <a:t>Utvisa kriminelle utlendingar og stramma inn innvandringa til Noreg</a:t>
            </a:r>
          </a:p>
          <a:p>
            <a:pPr lvl="0"/>
            <a:endParaRPr lang="nn-NO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A01E85E-6CA5-F90F-A8FD-80DE66BB10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17264" y="188640"/>
            <a:ext cx="1593097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0195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punktliste en kolonne - lys"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8FE4F9-DC77-B895-2B2C-68EA4677DBC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</a:blip>
          <a:srcRect l="-21335" t="-18787" r="20687" b="15608"/>
          <a:stretch>
            <a:fillRect/>
          </a:stretch>
        </p:blipFill>
        <p:spPr>
          <a:xfrm>
            <a:off x="5826829" y="332656"/>
            <a:ext cx="6365171" cy="652534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473224"/>
            <a:ext cx="8578551" cy="1045029"/>
          </a:xfrm>
        </p:spPr>
        <p:txBody>
          <a:bodyPr anchor="b" anchorCtr="0">
            <a:noAutofit/>
          </a:bodyPr>
          <a:lstStyle>
            <a:lvl1pPr algn="l">
              <a:defRPr sz="3600" b="1" i="0">
                <a:solidFill>
                  <a:schemeClr val="tx2"/>
                </a:solidFill>
              </a:defRPr>
            </a:lvl1pPr>
          </a:lstStyle>
          <a:p>
            <a:r>
              <a:rPr lang="nn-NO" noProof="0" dirty="0"/>
              <a:t>Tittel og punktlista over berre ein kolonne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BE16E22-997A-5E75-8C28-8C52C4F8E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3802" y="1844824"/>
            <a:ext cx="10278742" cy="3960440"/>
          </a:xfrm>
        </p:spPr>
        <p:txBody>
          <a:bodyPr numCol="1" spcCol="720000">
            <a:noAutofit/>
          </a:bodyPr>
          <a:lstStyle>
            <a:lvl1pPr marL="342900" indent="-342900" algn="l">
              <a:lnSpc>
                <a:spcPct val="100000"/>
              </a:lnSpc>
              <a:buClr>
                <a:srgbClr val="00C7B1"/>
              </a:buClr>
              <a:buFont typeface="Arial" panose="020B0604020202020204" pitchFamily="34" charset="0"/>
              <a:buChar char="•"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n-NO" noProof="0" dirty="0"/>
              <a:t>Rusta opp det norske Forsvaret kraftig for å styrkja forsvarsevna.</a:t>
            </a:r>
          </a:p>
          <a:p>
            <a:pPr lvl="0"/>
            <a:r>
              <a:rPr lang="nn-NO" noProof="0" dirty="0"/>
              <a:t>Auka produksjonen av våpen og ammunisjon i Noreg og i samarbeid med Europa.</a:t>
            </a:r>
          </a:p>
          <a:p>
            <a:pPr lvl="0"/>
            <a:r>
              <a:rPr lang="nn-NO" noProof="0" dirty="0"/>
              <a:t>Fleire politifolk i gatene, fleire etterforskarar og meir førebyggjande arbeid.</a:t>
            </a:r>
          </a:p>
          <a:p>
            <a:pPr lvl="0"/>
            <a:r>
              <a:rPr lang="nn-NO" noProof="0" dirty="0"/>
              <a:t>Etablera ein hurtigdomstol og landsdekkjande institusjon for ungdomskriminelle</a:t>
            </a:r>
          </a:p>
          <a:p>
            <a:pPr lvl="0"/>
            <a:r>
              <a:rPr lang="nn-NO" noProof="0" dirty="0"/>
              <a:t>Utvisa kriminelle utlendingar og stramma inn innvandringa til Noreg</a:t>
            </a:r>
          </a:p>
          <a:p>
            <a:pPr lvl="0"/>
            <a:endParaRPr lang="nn-NO" noProof="0" dirty="0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4A01E85E-6CA5-F90F-A8FD-80DE66BB10C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17264" y="188640"/>
            <a:ext cx="1593097" cy="360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5096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punktliste - mørk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59FFEB05-E196-21AE-D850-A46C169579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473224"/>
            <a:ext cx="9514655" cy="1045029"/>
          </a:xfrm>
        </p:spPr>
        <p:txBody>
          <a:bodyPr anchor="b" anchorCtr="0">
            <a:noAutofit/>
          </a:bodyPr>
          <a:lstStyle>
            <a:lvl1pPr algn="l">
              <a:defRPr sz="36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Tittel og punktlista over maksimalt to kolonnar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BE16E22-997A-5E75-8C28-8C52C4F8E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3802" y="1844824"/>
            <a:ext cx="10278742" cy="3960440"/>
          </a:xfrm>
        </p:spPr>
        <p:txBody>
          <a:bodyPr numCol="2" spcCol="720000">
            <a:noAutofit/>
          </a:bodyPr>
          <a:lstStyle>
            <a:lvl1pPr marL="342900" indent="-342900" algn="l">
              <a:lnSpc>
                <a:spcPct val="100000"/>
              </a:lnSpc>
              <a:buClr>
                <a:srgbClr val="00C7B1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n-NO" noProof="0" dirty="0"/>
              <a:t>Rusta opp det norske Forsvaret kraftig for å styrkja forsvarsevna.</a:t>
            </a:r>
          </a:p>
          <a:p>
            <a:pPr lvl="0"/>
            <a:r>
              <a:rPr lang="nn-NO" noProof="0" dirty="0"/>
              <a:t>Auka produksjonen av våpen og ammunisjon i Noreg og i samarbeid med Europa.</a:t>
            </a:r>
          </a:p>
          <a:p>
            <a:pPr lvl="0"/>
            <a:r>
              <a:rPr lang="nn-NO" noProof="0" dirty="0"/>
              <a:t>Fleire politifolk i gatene, fleire etterforskarar og meir førebyggjande arbeid.</a:t>
            </a:r>
          </a:p>
          <a:p>
            <a:pPr lvl="0"/>
            <a:r>
              <a:rPr lang="nn-NO" noProof="0" dirty="0"/>
              <a:t>Etablera ein hurtigdomstol og landsdekkjande institusjon for ungdomskriminelle</a:t>
            </a:r>
          </a:p>
          <a:p>
            <a:pPr lvl="0"/>
            <a:r>
              <a:rPr lang="nn-NO" noProof="0" dirty="0"/>
              <a:t>Utvisa kriminelle utlendingar og stramma inn innvandringa til Noreg</a:t>
            </a:r>
          </a:p>
          <a:p>
            <a:pPr lvl="0"/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397009185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punktliste en kolonne - mørk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59FFEB05-E196-21AE-D850-A46C169579E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473224"/>
            <a:ext cx="8218511" cy="1045029"/>
          </a:xfrm>
        </p:spPr>
        <p:txBody>
          <a:bodyPr anchor="b" anchorCtr="0">
            <a:noAutofit/>
          </a:bodyPr>
          <a:lstStyle>
            <a:lvl1pPr algn="l">
              <a:defRPr sz="36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Tittel og punktlista over berre ein kolonne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BE16E22-997A-5E75-8C28-8C52C4F8E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13802" y="1844824"/>
            <a:ext cx="10278742" cy="3960440"/>
          </a:xfrm>
        </p:spPr>
        <p:txBody>
          <a:bodyPr numCol="1" spcCol="720000">
            <a:noAutofit/>
          </a:bodyPr>
          <a:lstStyle>
            <a:lvl1pPr marL="342900" indent="-342900" algn="l">
              <a:lnSpc>
                <a:spcPct val="100000"/>
              </a:lnSpc>
              <a:buClr>
                <a:srgbClr val="00C7B1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n-NO" noProof="0" dirty="0"/>
              <a:t>Rusta opp det norske Forsvaret kraftig for å styrkja forsvarsevna.</a:t>
            </a:r>
          </a:p>
          <a:p>
            <a:pPr lvl="0"/>
            <a:r>
              <a:rPr lang="nn-NO" noProof="0" dirty="0"/>
              <a:t>Auka produksjonen av våpen og ammunisjon i Noreg og i samarbeid med Europa.</a:t>
            </a:r>
          </a:p>
          <a:p>
            <a:pPr lvl="0"/>
            <a:r>
              <a:rPr lang="nn-NO" noProof="0" dirty="0"/>
              <a:t>Fleire politifolk i gatene, fleire etterforskarar og meir førebyggjande arbeid.</a:t>
            </a:r>
          </a:p>
          <a:p>
            <a:pPr lvl="0"/>
            <a:r>
              <a:rPr lang="nn-NO" noProof="0" dirty="0"/>
              <a:t>Etablera ein hurtigdomstol og landsdekkjande institusjon for ungdomskriminelle</a:t>
            </a:r>
          </a:p>
          <a:p>
            <a:pPr lvl="0"/>
            <a:r>
              <a:rPr lang="nn-NO" noProof="0" dirty="0"/>
              <a:t>Utvisa kriminelle utlendingar og stramma inn innvandringa til Noreg</a:t>
            </a:r>
          </a:p>
        </p:txBody>
      </p:sp>
    </p:spTree>
    <p:extLst>
      <p:ext uri="{BB962C8B-B14F-4D97-AF65-F5344CB8AC3E}">
        <p14:creationId xmlns:p14="http://schemas.microsoft.com/office/powerpoint/2010/main" val="39304453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eller bilder - 5 stk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2CB31B2E-A09E-9550-B941-3F28827BC5F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4A17E87-9910-3D0F-A6A4-153B2B4D60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714176" y="2276872"/>
            <a:ext cx="1914485" cy="15348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 err="1"/>
              <a:t>Click</a:t>
            </a:r>
            <a:r>
              <a:rPr lang="nn-NO" noProof="0" dirty="0"/>
              <a:t> </a:t>
            </a:r>
            <a:r>
              <a:rPr lang="nn-NO" noProof="0" dirty="0" err="1"/>
              <a:t>icon</a:t>
            </a:r>
            <a:r>
              <a:rPr lang="nn-NO" noProof="0" dirty="0"/>
              <a:t> to </a:t>
            </a:r>
            <a:r>
              <a:rPr lang="nn-NO" noProof="0" dirty="0" err="1"/>
              <a:t>add</a:t>
            </a:r>
            <a:r>
              <a:rPr lang="nn-NO" noProof="0" dirty="0"/>
              <a:t> </a:t>
            </a:r>
            <a:r>
              <a:rPr lang="nn-NO" noProof="0" dirty="0" err="1"/>
              <a:t>picture</a:t>
            </a:r>
            <a:endParaRPr lang="nn-NO" noProof="0" dirty="0"/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4BF73C1-CF10-7F8F-6720-BDF75FC572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773268" y="3893402"/>
            <a:ext cx="1821937" cy="189411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Set inn ein kort tekst i dette feltet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6F56F66-FF2F-30E0-DF11-F036F0E68E4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920058" y="2276872"/>
            <a:ext cx="1914485" cy="155121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 err="1"/>
              <a:t>Click</a:t>
            </a:r>
            <a:r>
              <a:rPr lang="nn-NO" noProof="0" dirty="0"/>
              <a:t> </a:t>
            </a:r>
            <a:r>
              <a:rPr lang="nn-NO" noProof="0" dirty="0" err="1"/>
              <a:t>icon</a:t>
            </a:r>
            <a:r>
              <a:rPr lang="nn-NO" noProof="0" dirty="0"/>
              <a:t> to </a:t>
            </a:r>
            <a:r>
              <a:rPr lang="nn-NO" noProof="0" dirty="0" err="1"/>
              <a:t>add</a:t>
            </a:r>
            <a:r>
              <a:rPr lang="nn-NO" noProof="0" dirty="0"/>
              <a:t> </a:t>
            </a:r>
            <a:r>
              <a:rPr lang="nn-NO" noProof="0" dirty="0" err="1"/>
              <a:t>picture</a:t>
            </a:r>
            <a:endParaRPr lang="nn-NO" noProof="0" dirty="0"/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7CAAE13-CA13-CAD5-9408-1FCD3B478C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2979150" y="3893402"/>
            <a:ext cx="1821937" cy="189411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Set inn ein kort tekst i dette feltet</a:t>
            </a:r>
          </a:p>
          <a:p>
            <a:endParaRPr lang="nn-NO" noProof="0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4676D52-7DA1-989E-FCD4-0BFEB94F8DD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5125939" y="2276872"/>
            <a:ext cx="1914485" cy="155121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 err="1"/>
              <a:t>Click</a:t>
            </a:r>
            <a:r>
              <a:rPr lang="nn-NO" noProof="0" dirty="0"/>
              <a:t> </a:t>
            </a:r>
            <a:r>
              <a:rPr lang="nn-NO" noProof="0" dirty="0" err="1"/>
              <a:t>icon</a:t>
            </a:r>
            <a:r>
              <a:rPr lang="nn-NO" noProof="0" dirty="0"/>
              <a:t> to </a:t>
            </a:r>
            <a:r>
              <a:rPr lang="nn-NO" noProof="0" dirty="0" err="1"/>
              <a:t>add</a:t>
            </a:r>
            <a:r>
              <a:rPr lang="nn-NO" noProof="0" dirty="0"/>
              <a:t> </a:t>
            </a:r>
            <a:r>
              <a:rPr lang="nn-NO" noProof="0" dirty="0" err="1"/>
              <a:t>picture</a:t>
            </a:r>
            <a:endParaRPr lang="nn-NO" noProof="0" dirty="0"/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8879073-D6A8-FE4E-9200-3418F8C14B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85031" y="3893402"/>
            <a:ext cx="1821937" cy="189411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Set inn ein kort tekst i dette feltet</a:t>
            </a:r>
          </a:p>
          <a:p>
            <a:endParaRPr lang="nn-NO" noProof="0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073D3386-3C72-FFE1-6D35-58447272C5A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331820" y="2276872"/>
            <a:ext cx="1914485" cy="155121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 err="1"/>
              <a:t>Click</a:t>
            </a:r>
            <a:r>
              <a:rPr lang="nn-NO" noProof="0" dirty="0"/>
              <a:t> </a:t>
            </a:r>
            <a:r>
              <a:rPr lang="nn-NO" noProof="0" dirty="0" err="1"/>
              <a:t>icon</a:t>
            </a:r>
            <a:r>
              <a:rPr lang="nn-NO" noProof="0" dirty="0"/>
              <a:t> to </a:t>
            </a:r>
            <a:r>
              <a:rPr lang="nn-NO" noProof="0" dirty="0" err="1"/>
              <a:t>add</a:t>
            </a:r>
            <a:r>
              <a:rPr lang="nn-NO" noProof="0" dirty="0"/>
              <a:t> </a:t>
            </a:r>
            <a:r>
              <a:rPr lang="nn-NO" noProof="0" dirty="0" err="1"/>
              <a:t>picture</a:t>
            </a:r>
            <a:endParaRPr lang="nn-NO" noProof="0" dirty="0"/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3D9B1B9-0D58-DF71-E192-44FDF7F5A2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390912" y="3893402"/>
            <a:ext cx="1821937" cy="189411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Set inn ein kort tekst i dette feltet</a:t>
            </a:r>
          </a:p>
          <a:p>
            <a:endParaRPr lang="nn-NO" noProof="0" dirty="0"/>
          </a:p>
        </p:txBody>
      </p:sp>
      <p:sp>
        <p:nvSpPr>
          <p:cNvPr id="15" name="Picture Placeholder 8">
            <a:extLst>
              <a:ext uri="{FF2B5EF4-FFF2-40B4-BE49-F238E27FC236}">
                <a16:creationId xmlns:a16="http://schemas.microsoft.com/office/drawing/2014/main" id="{8DC6B8EC-3B9C-BA3D-7845-441A9B384DED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537702" y="2276872"/>
            <a:ext cx="1914485" cy="155121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 err="1"/>
              <a:t>Click</a:t>
            </a:r>
            <a:r>
              <a:rPr lang="nn-NO" noProof="0" dirty="0"/>
              <a:t> </a:t>
            </a:r>
            <a:r>
              <a:rPr lang="nn-NO" noProof="0" dirty="0" err="1"/>
              <a:t>icon</a:t>
            </a:r>
            <a:r>
              <a:rPr lang="nn-NO" noProof="0" dirty="0"/>
              <a:t> to </a:t>
            </a:r>
            <a:r>
              <a:rPr lang="nn-NO" noProof="0" dirty="0" err="1"/>
              <a:t>add</a:t>
            </a:r>
            <a:r>
              <a:rPr lang="nn-NO" noProof="0" dirty="0"/>
              <a:t> </a:t>
            </a:r>
            <a:r>
              <a:rPr lang="nn-NO" noProof="0" dirty="0" err="1"/>
              <a:t>picture</a:t>
            </a:r>
            <a:endParaRPr lang="nn-NO" noProof="0" dirty="0"/>
          </a:p>
        </p:txBody>
      </p:sp>
      <p:sp>
        <p:nvSpPr>
          <p:cNvPr id="16" name="Text Placeholder 9">
            <a:extLst>
              <a:ext uri="{FF2B5EF4-FFF2-40B4-BE49-F238E27FC236}">
                <a16:creationId xmlns:a16="http://schemas.microsoft.com/office/drawing/2014/main" id="{768E8BE9-E8E8-21F0-B588-C65A75848CF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596794" y="3893402"/>
            <a:ext cx="1821937" cy="189411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Set inn ein kort tekst i dette feltet</a:t>
            </a:r>
          </a:p>
          <a:p>
            <a:endParaRPr lang="nn-NO" noProof="0" dirty="0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C7D15BA4-3821-9200-7429-803B956B191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404664"/>
            <a:ext cx="9514655" cy="1045029"/>
          </a:xfrm>
        </p:spPr>
        <p:txBody>
          <a:bodyPr anchor="b" anchorCtr="0">
            <a:noAutofit/>
          </a:bodyPr>
          <a:lstStyle>
            <a:lvl1pPr algn="l">
              <a:defRPr sz="36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Tittel og lista med plass til ikon og bilete</a:t>
            </a:r>
          </a:p>
        </p:txBody>
      </p:sp>
    </p:spTree>
    <p:extLst>
      <p:ext uri="{BB962C8B-B14F-4D97-AF65-F5344CB8AC3E}">
        <p14:creationId xmlns:p14="http://schemas.microsoft.com/office/powerpoint/2010/main" val="3673691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eller bilder - 4 stk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742246D9-1079-008E-8CA8-856F55358C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4A17E87-9910-3D0F-A6A4-153B2B4D60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03636" y="1971195"/>
            <a:ext cx="2360612" cy="1534887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/>
              <a:t>Set inn ikon eller bilete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4BF73C1-CF10-7F8F-6720-BDF75FC572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03635" y="3587725"/>
            <a:ext cx="2360613" cy="189411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Set inn ein kort tekst i dette feltet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6F56F66-FF2F-30E0-DF11-F036F0E68E4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3575398" y="1971195"/>
            <a:ext cx="2360612" cy="155121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/>
              <a:t>Set inn ikon eller bilete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7CAAE13-CA13-CAD5-9408-1FCD3B478C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575397" y="3587725"/>
            <a:ext cx="2360613" cy="189411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Set inn ein kort tekst i dette feltet</a:t>
            </a:r>
          </a:p>
          <a:p>
            <a:endParaRPr lang="nn-NO" noProof="0" dirty="0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4676D52-7DA1-989E-FCD4-0BFEB94F8DD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6240017" y="1971195"/>
            <a:ext cx="2360612" cy="155121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/>
              <a:t>Set inn ikon eller bilete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8879073-D6A8-FE4E-9200-3418F8C14B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40016" y="3587725"/>
            <a:ext cx="2360613" cy="189411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Set inn ein kort tekst i dette feltet</a:t>
            </a:r>
          </a:p>
          <a:p>
            <a:endParaRPr lang="nn-NO" noProof="0" dirty="0"/>
          </a:p>
        </p:txBody>
      </p:sp>
      <p:sp>
        <p:nvSpPr>
          <p:cNvPr id="11" name="Picture Placeholder 8">
            <a:extLst>
              <a:ext uri="{FF2B5EF4-FFF2-40B4-BE49-F238E27FC236}">
                <a16:creationId xmlns:a16="http://schemas.microsoft.com/office/drawing/2014/main" id="{073D3386-3C72-FFE1-6D35-58447272C5A8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911779" y="1971195"/>
            <a:ext cx="2360612" cy="155121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/>
              <a:t>Set inn ikon eller bilete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33D9B1B9-0D58-DF71-E192-44FDF7F5A233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8911778" y="3587725"/>
            <a:ext cx="2360613" cy="1894114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Set inn ein kort tekst i dette feltet</a:t>
            </a:r>
          </a:p>
          <a:p>
            <a:endParaRPr lang="nn-NO" noProof="0" dirty="0"/>
          </a:p>
        </p:txBody>
      </p:sp>
      <p:sp>
        <p:nvSpPr>
          <p:cNvPr id="12" name="Title 2">
            <a:extLst>
              <a:ext uri="{FF2B5EF4-FFF2-40B4-BE49-F238E27FC236}">
                <a16:creationId xmlns:a16="http://schemas.microsoft.com/office/drawing/2014/main" id="{C45B1ABC-D8FE-97F5-D203-1BC8AAA629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404664"/>
            <a:ext cx="9514655" cy="1045029"/>
          </a:xfrm>
        </p:spPr>
        <p:txBody>
          <a:bodyPr anchor="b" anchorCtr="0">
            <a:noAutofit/>
          </a:bodyPr>
          <a:lstStyle>
            <a:lvl1pPr algn="l">
              <a:defRPr sz="36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Sett inn ein tittel her</a:t>
            </a:r>
          </a:p>
        </p:txBody>
      </p:sp>
    </p:spTree>
    <p:extLst>
      <p:ext uri="{BB962C8B-B14F-4D97-AF65-F5344CB8AC3E}">
        <p14:creationId xmlns:p14="http://schemas.microsoft.com/office/powerpoint/2010/main" val="327163769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koner eller bilder - 3 stk + tittel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F3681588-9AF5-379B-AFF3-D0F4C69249A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2" name="Picture Placeholder 2">
            <a:extLst>
              <a:ext uri="{FF2B5EF4-FFF2-40B4-BE49-F238E27FC236}">
                <a16:creationId xmlns:a16="http://schemas.microsoft.com/office/drawing/2014/main" id="{04A17E87-9910-3D0F-A6A4-153B2B4D6050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224324" y="2301151"/>
            <a:ext cx="2944738" cy="1791309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/>
              <a:t>Set inn ikon eller bilete</a:t>
            </a:r>
          </a:p>
        </p:txBody>
      </p:sp>
      <p:sp>
        <p:nvSpPr>
          <p:cNvPr id="6" name="Text Placeholder 3">
            <a:extLst>
              <a:ext uri="{FF2B5EF4-FFF2-40B4-BE49-F238E27FC236}">
                <a16:creationId xmlns:a16="http://schemas.microsoft.com/office/drawing/2014/main" id="{04BF73C1-CF10-7F8F-6720-BDF75FC5725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1224323" y="4345685"/>
            <a:ext cx="2944739" cy="1603596"/>
          </a:xfrm>
        </p:spPr>
        <p:txBody>
          <a:bodyPr>
            <a:normAutofit/>
          </a:bodyPr>
          <a:lstStyle>
            <a:lvl1pPr marL="0" indent="0" algn="ctr">
              <a:buNone/>
              <a:defRPr sz="2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Kort tittel her</a:t>
            </a:r>
          </a:p>
        </p:txBody>
      </p:sp>
      <p:sp>
        <p:nvSpPr>
          <p:cNvPr id="7" name="Picture Placeholder 4">
            <a:extLst>
              <a:ext uri="{FF2B5EF4-FFF2-40B4-BE49-F238E27FC236}">
                <a16:creationId xmlns:a16="http://schemas.microsoft.com/office/drawing/2014/main" id="{16F56F66-FF2F-30E0-DF11-F036F0E68E48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4632270" y="2300620"/>
            <a:ext cx="2944738" cy="181036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/>
              <a:t>Set inn ikon eller bilete</a:t>
            </a: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A7CAAE13-CA13-CAD5-9408-1FCD3B478C19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632269" y="4345685"/>
            <a:ext cx="2944739" cy="1603596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Kort tittel her</a:t>
            </a:r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B4676D52-7DA1-989E-FCD4-0BFEB94F8DD6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8040217" y="2300620"/>
            <a:ext cx="2944738" cy="181036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</a:lstStyle>
          <a:p>
            <a:r>
              <a:rPr lang="nn-NO" noProof="0" dirty="0"/>
              <a:t>Set inn ikon eller bilete</a:t>
            </a:r>
          </a:p>
        </p:txBody>
      </p:sp>
      <p:sp>
        <p:nvSpPr>
          <p:cNvPr id="10" name="Text Placeholder 7">
            <a:extLst>
              <a:ext uri="{FF2B5EF4-FFF2-40B4-BE49-F238E27FC236}">
                <a16:creationId xmlns:a16="http://schemas.microsoft.com/office/drawing/2014/main" id="{88879073-D6A8-FE4E-9200-3418F8C14BB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8040216" y="4345685"/>
            <a:ext cx="2944739" cy="1603596"/>
          </a:xfrm>
        </p:spPr>
        <p:txBody>
          <a:bodyPr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800" b="0" i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noProof="0" dirty="0"/>
              <a:t>Kort tittel her</a:t>
            </a:r>
          </a:p>
        </p:txBody>
      </p:sp>
      <p:sp>
        <p:nvSpPr>
          <p:cNvPr id="11" name="Title 2">
            <a:extLst>
              <a:ext uri="{FF2B5EF4-FFF2-40B4-BE49-F238E27FC236}">
                <a16:creationId xmlns:a16="http://schemas.microsoft.com/office/drawing/2014/main" id="{EC52475D-9BD0-F1C1-9731-AE24E7A978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85801" y="368831"/>
            <a:ext cx="9514655" cy="1045029"/>
          </a:xfrm>
        </p:spPr>
        <p:txBody>
          <a:bodyPr anchor="b" anchorCtr="0">
            <a:noAutofit/>
          </a:bodyPr>
          <a:lstStyle>
            <a:lvl1pPr algn="l">
              <a:defRPr sz="36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ein tittel her</a:t>
            </a:r>
          </a:p>
        </p:txBody>
      </p:sp>
    </p:spTree>
    <p:extLst>
      <p:ext uri="{BB962C8B-B14F-4D97-AF65-F5344CB8AC3E}">
        <p14:creationId xmlns:p14="http://schemas.microsoft.com/office/powerpoint/2010/main" val="341904376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er - 3 stk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A1F0F984-F9A9-38DE-469F-CF296244D71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758" y="692696"/>
            <a:ext cx="10466613" cy="816428"/>
          </a:xfrm>
        </p:spPr>
        <p:txBody>
          <a:bodyPr anchor="b" anchorCtr="0">
            <a:noAutofit/>
          </a:bodyPr>
          <a:lstStyle>
            <a:lvl1pPr algn="l">
              <a:defRPr sz="40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ein tittel her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41F956FB-C744-9E5F-5C04-C871D3246092}"/>
              </a:ext>
            </a:extLst>
          </p:cNvPr>
          <p:cNvSpPr/>
          <p:nvPr userDrawn="1"/>
        </p:nvSpPr>
        <p:spPr>
          <a:xfrm>
            <a:off x="2215136" y="1929589"/>
            <a:ext cx="840413" cy="8404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3200" b="1" i="0" noProof="0" dirty="0">
                <a:latin typeface="Zalando Sans Expanded Black" pitchFamily="2" charset="77"/>
                <a:cs typeface="Poppins" pitchFamily="2" charset="77"/>
              </a:rPr>
              <a:t>1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A1EC2B14-359E-910F-DAA5-AD75EC495194}"/>
              </a:ext>
            </a:extLst>
          </p:cNvPr>
          <p:cNvSpPr/>
          <p:nvPr userDrawn="1"/>
        </p:nvSpPr>
        <p:spPr>
          <a:xfrm>
            <a:off x="5802397" y="1929589"/>
            <a:ext cx="840413" cy="8404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3200" b="1" i="0" noProof="0" dirty="0">
                <a:latin typeface="Zalando Sans Expanded Black" pitchFamily="2" charset="77"/>
                <a:cs typeface="Poppins" pitchFamily="2" charset="77"/>
              </a:rPr>
              <a:t>2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4A247054-C112-DDF8-357C-7EC6D4ED7034}"/>
              </a:ext>
            </a:extLst>
          </p:cNvPr>
          <p:cNvSpPr/>
          <p:nvPr userDrawn="1"/>
        </p:nvSpPr>
        <p:spPr>
          <a:xfrm>
            <a:off x="9389659" y="1929589"/>
            <a:ext cx="840413" cy="84041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3200" b="1" i="0" noProof="0" dirty="0">
                <a:latin typeface="Zalando Sans Expanded Black" pitchFamily="2" charset="77"/>
                <a:cs typeface="Poppins" pitchFamily="2" charset="77"/>
              </a:rPr>
              <a:t>3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64102584-CB21-5D3B-692C-CAD47CF1709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77589" y="2934035"/>
            <a:ext cx="2915506" cy="248194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nn-NO" sz="2800" noProof="0" dirty="0"/>
              <a:t>Set inn ein kort tekst her</a:t>
            </a:r>
          </a:p>
        </p:txBody>
      </p:sp>
      <p:sp>
        <p:nvSpPr>
          <p:cNvPr id="24" name="Text Placeholder 20">
            <a:extLst>
              <a:ext uri="{FF2B5EF4-FFF2-40B4-BE49-F238E27FC236}">
                <a16:creationId xmlns:a16="http://schemas.microsoft.com/office/drawing/2014/main" id="{2E4D323A-1ED7-5529-9D33-11BFC24798F2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764851" y="2934035"/>
            <a:ext cx="2915506" cy="248194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nn-NO" sz="2800" noProof="0" dirty="0"/>
              <a:t>Set inn ein kort tekst her</a:t>
            </a:r>
          </a:p>
        </p:txBody>
      </p:sp>
      <p:sp>
        <p:nvSpPr>
          <p:cNvPr id="25" name="Text Placeholder 20">
            <a:extLst>
              <a:ext uri="{FF2B5EF4-FFF2-40B4-BE49-F238E27FC236}">
                <a16:creationId xmlns:a16="http://schemas.microsoft.com/office/drawing/2014/main" id="{C1B921B3-87A0-3F75-D1B9-7775265CFD4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8352113" y="2934035"/>
            <a:ext cx="2915506" cy="2481943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nn-NO" sz="2800" noProof="0" dirty="0"/>
              <a:t>Set inn ein kort tekst her</a:t>
            </a:r>
          </a:p>
        </p:txBody>
      </p:sp>
    </p:spTree>
    <p:extLst>
      <p:ext uri="{BB962C8B-B14F-4D97-AF65-F5344CB8AC3E}">
        <p14:creationId xmlns:p14="http://schemas.microsoft.com/office/powerpoint/2010/main" val="36006301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er - 4 stk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059C451D-F473-350B-73CC-541C1DFB2F5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758" y="692696"/>
            <a:ext cx="10466613" cy="816428"/>
          </a:xfrm>
        </p:spPr>
        <p:txBody>
          <a:bodyPr anchor="b" anchorCtr="0">
            <a:noAutofit/>
          </a:bodyPr>
          <a:lstStyle>
            <a:lvl1pPr algn="l">
              <a:defRPr sz="40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ein tittel her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33F6C5AE-221D-5728-2237-EC421E91B924}"/>
              </a:ext>
            </a:extLst>
          </p:cNvPr>
          <p:cNvSpPr/>
          <p:nvPr userDrawn="1"/>
        </p:nvSpPr>
        <p:spPr>
          <a:xfrm>
            <a:off x="1845741" y="2022511"/>
            <a:ext cx="738789" cy="7387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800" b="1" i="0" noProof="0" dirty="0">
                <a:latin typeface="Zalando Sans Expanded Black" pitchFamily="2" charset="77"/>
                <a:cs typeface="Poppins" pitchFamily="2" charset="77"/>
              </a:rPr>
              <a:t>1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995519D-8F7A-67C3-8C27-82780F85A003}"/>
              </a:ext>
            </a:extLst>
          </p:cNvPr>
          <p:cNvSpPr/>
          <p:nvPr userDrawn="1"/>
        </p:nvSpPr>
        <p:spPr>
          <a:xfrm>
            <a:off x="4487153" y="2022511"/>
            <a:ext cx="738789" cy="7387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800" b="1" i="0" noProof="0" dirty="0">
                <a:latin typeface="Zalando Sans Expanded Black" pitchFamily="2" charset="77"/>
                <a:cs typeface="Poppins" pitchFamily="2" charset="77"/>
              </a:rPr>
              <a:t>2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60933214-CAA9-4E66-914E-BA698446B8B0}"/>
              </a:ext>
            </a:extLst>
          </p:cNvPr>
          <p:cNvSpPr/>
          <p:nvPr userDrawn="1"/>
        </p:nvSpPr>
        <p:spPr>
          <a:xfrm>
            <a:off x="7160105" y="2022511"/>
            <a:ext cx="738789" cy="7387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800" b="1" i="0" noProof="0" dirty="0">
                <a:latin typeface="Zalando Sans Expanded Black" pitchFamily="2" charset="77"/>
                <a:cs typeface="Poppins" pitchFamily="2" charset="77"/>
              </a:rPr>
              <a:t>3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2C520DD-1444-2303-F14C-502BF6689D11}"/>
              </a:ext>
            </a:extLst>
          </p:cNvPr>
          <p:cNvSpPr/>
          <p:nvPr userDrawn="1"/>
        </p:nvSpPr>
        <p:spPr>
          <a:xfrm>
            <a:off x="9797798" y="2022511"/>
            <a:ext cx="738789" cy="73878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800" b="1" i="0" noProof="0" dirty="0">
                <a:latin typeface="Zalando Sans Expanded Black" pitchFamily="2" charset="77"/>
                <a:cs typeface="Poppins" pitchFamily="2" charset="77"/>
              </a:rPr>
              <a:t>4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1BAD00EC-7E90-4EE6-3D0A-0E7AFF26561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066790" y="2997316"/>
            <a:ext cx="2296689" cy="24815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n-NO" sz="2800" noProof="0" dirty="0"/>
              <a:t>Set inn ein kort tekst her</a:t>
            </a:r>
          </a:p>
        </p:txBody>
      </p:sp>
      <p:sp>
        <p:nvSpPr>
          <p:cNvPr id="19" name="Text Placeholder 10">
            <a:extLst>
              <a:ext uri="{FF2B5EF4-FFF2-40B4-BE49-F238E27FC236}">
                <a16:creationId xmlns:a16="http://schemas.microsoft.com/office/drawing/2014/main" id="{1FB6D03C-DCB5-2E33-934A-CDFD61D65E7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3722067" y="2997316"/>
            <a:ext cx="2296689" cy="24815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n-NO" sz="2800" noProof="0" dirty="0"/>
              <a:t>Set inn ein kort tekst her</a:t>
            </a:r>
          </a:p>
        </p:txBody>
      </p:sp>
      <p:sp>
        <p:nvSpPr>
          <p:cNvPr id="20" name="Text Placeholder 10">
            <a:extLst>
              <a:ext uri="{FF2B5EF4-FFF2-40B4-BE49-F238E27FC236}">
                <a16:creationId xmlns:a16="http://schemas.microsoft.com/office/drawing/2014/main" id="{7E6FAD78-DEF7-827E-C157-E0557567207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77343" y="2997316"/>
            <a:ext cx="2296689" cy="24815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n-NO" sz="2800" noProof="0" dirty="0"/>
              <a:t>Set inn ein kort tekst her</a:t>
            </a:r>
          </a:p>
        </p:txBody>
      </p:sp>
      <p:sp>
        <p:nvSpPr>
          <p:cNvPr id="21" name="Text Placeholder 10">
            <a:extLst>
              <a:ext uri="{FF2B5EF4-FFF2-40B4-BE49-F238E27FC236}">
                <a16:creationId xmlns:a16="http://schemas.microsoft.com/office/drawing/2014/main" id="{72F40626-717D-D3FF-2271-5DE9ED82BD47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032620" y="2997316"/>
            <a:ext cx="2296689" cy="2481579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n-NO" sz="2800" noProof="0" dirty="0"/>
              <a:t>Set inn ein kort tekst her</a:t>
            </a:r>
          </a:p>
        </p:txBody>
      </p:sp>
    </p:spTree>
    <p:extLst>
      <p:ext uri="{BB962C8B-B14F-4D97-AF65-F5344CB8AC3E}">
        <p14:creationId xmlns:p14="http://schemas.microsoft.com/office/powerpoint/2010/main" val="10444547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rtbilde - Logo 2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2CFA2B-C7B8-3715-EC39-4BDFF4E287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9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102E67C-28B6-8CAD-F56B-262E1D1F9F5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197065" y="2177983"/>
            <a:ext cx="3797869" cy="3137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119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unkter - 5 stk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0F192535-9C35-8881-609B-085B5E81F54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2758" y="692696"/>
            <a:ext cx="10466613" cy="816428"/>
          </a:xfrm>
        </p:spPr>
        <p:txBody>
          <a:bodyPr anchor="b" anchorCtr="0">
            <a:noAutofit/>
          </a:bodyPr>
          <a:lstStyle>
            <a:lvl1pPr algn="l">
              <a:defRPr sz="40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ein tittel her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CE9637EE-5503-547A-3BB5-65FA91B244DC}"/>
              </a:ext>
            </a:extLst>
          </p:cNvPr>
          <p:cNvSpPr/>
          <p:nvPr userDrawn="1"/>
        </p:nvSpPr>
        <p:spPr>
          <a:xfrm>
            <a:off x="1356067" y="1879228"/>
            <a:ext cx="700063" cy="7000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i="0" noProof="0" dirty="0">
                <a:latin typeface="Zalando Sans Expanded Black" pitchFamily="2" charset="77"/>
                <a:cs typeface="Poppins" pitchFamily="2" charset="77"/>
              </a:rPr>
              <a:t>1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8F74D55F-FF4C-96DA-A4E0-866D1E0D156B}"/>
              </a:ext>
            </a:extLst>
          </p:cNvPr>
          <p:cNvSpPr/>
          <p:nvPr userDrawn="1"/>
        </p:nvSpPr>
        <p:spPr>
          <a:xfrm>
            <a:off x="3563790" y="1879228"/>
            <a:ext cx="700063" cy="7000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i="0" noProof="0" dirty="0">
                <a:latin typeface="Zalando Sans Expanded Black" pitchFamily="2" charset="77"/>
                <a:cs typeface="Poppins" pitchFamily="2" charset="77"/>
              </a:rPr>
              <a:t>2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9E14481C-1BB9-E339-2C92-8463BAB50357}"/>
              </a:ext>
            </a:extLst>
          </p:cNvPr>
          <p:cNvSpPr/>
          <p:nvPr userDrawn="1"/>
        </p:nvSpPr>
        <p:spPr>
          <a:xfrm>
            <a:off x="5771513" y="1879228"/>
            <a:ext cx="700063" cy="7000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i="0" noProof="0" dirty="0">
                <a:latin typeface="Zalando Sans Expanded Black" pitchFamily="2" charset="77"/>
                <a:cs typeface="Poppins" pitchFamily="2" charset="77"/>
              </a:rPr>
              <a:t>3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EB2BF9A9-14D3-31BD-9684-F3B0095856B0}"/>
              </a:ext>
            </a:extLst>
          </p:cNvPr>
          <p:cNvSpPr/>
          <p:nvPr userDrawn="1"/>
        </p:nvSpPr>
        <p:spPr>
          <a:xfrm>
            <a:off x="7979236" y="1879228"/>
            <a:ext cx="700063" cy="7000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i="0" noProof="0" dirty="0">
                <a:latin typeface="Zalando Sans Expanded Black" pitchFamily="2" charset="77"/>
                <a:cs typeface="Poppins" pitchFamily="2" charset="77"/>
              </a:rPr>
              <a:t>4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CE29C65-0821-ED1C-C028-E52B25385134}"/>
              </a:ext>
            </a:extLst>
          </p:cNvPr>
          <p:cNvSpPr/>
          <p:nvPr userDrawn="1"/>
        </p:nvSpPr>
        <p:spPr>
          <a:xfrm>
            <a:off x="10186958" y="1879228"/>
            <a:ext cx="700063" cy="700063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400" b="1" i="0" noProof="0" dirty="0">
                <a:latin typeface="Zalando Sans Expanded Black" pitchFamily="2" charset="77"/>
                <a:cs typeface="Poppins" pitchFamily="2" charset="77"/>
              </a:rPr>
              <a:t>5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19FCA508-3EDD-8623-7B74-321C2321437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69947" y="2791910"/>
            <a:ext cx="1872301" cy="2723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nn-NO" sz="2000" noProof="0" dirty="0"/>
              <a:t>Set inn ein kort tekst her</a:t>
            </a:r>
          </a:p>
        </p:txBody>
      </p:sp>
      <p:sp>
        <p:nvSpPr>
          <p:cNvPr id="25" name="Text Placeholder 22">
            <a:extLst>
              <a:ext uri="{FF2B5EF4-FFF2-40B4-BE49-F238E27FC236}">
                <a16:creationId xmlns:a16="http://schemas.microsoft.com/office/drawing/2014/main" id="{32C27B98-A378-A0C8-EA5D-AFF140488C04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2968024" y="2791910"/>
            <a:ext cx="1872301" cy="2723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nn-NO" sz="2000" noProof="0" dirty="0"/>
              <a:t>Set inn ein kort tekst her</a:t>
            </a:r>
          </a:p>
        </p:txBody>
      </p:sp>
      <p:sp>
        <p:nvSpPr>
          <p:cNvPr id="26" name="Text Placeholder 22">
            <a:extLst>
              <a:ext uri="{FF2B5EF4-FFF2-40B4-BE49-F238E27FC236}">
                <a16:creationId xmlns:a16="http://schemas.microsoft.com/office/drawing/2014/main" id="{8E8BE874-2244-C380-B5C4-88151648C0C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166101" y="2791910"/>
            <a:ext cx="1872301" cy="2723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nn-NO" sz="2000" noProof="0" dirty="0"/>
              <a:t>Set inn ein kort tekst her</a:t>
            </a:r>
          </a:p>
        </p:txBody>
      </p:sp>
      <p:sp>
        <p:nvSpPr>
          <p:cNvPr id="27" name="Text Placeholder 22">
            <a:extLst>
              <a:ext uri="{FF2B5EF4-FFF2-40B4-BE49-F238E27FC236}">
                <a16:creationId xmlns:a16="http://schemas.microsoft.com/office/drawing/2014/main" id="{3E783414-E30F-9EDF-2380-C693146132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7399347" y="2791910"/>
            <a:ext cx="1872301" cy="2723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nn-NO" sz="2000" noProof="0" dirty="0"/>
              <a:t>Set inn ein kort tekst her</a:t>
            </a:r>
          </a:p>
        </p:txBody>
      </p:sp>
      <p:sp>
        <p:nvSpPr>
          <p:cNvPr id="28" name="Text Placeholder 22">
            <a:extLst>
              <a:ext uri="{FF2B5EF4-FFF2-40B4-BE49-F238E27FC236}">
                <a16:creationId xmlns:a16="http://schemas.microsoft.com/office/drawing/2014/main" id="{88A2E087-40E7-E01E-DB53-81E01C4F046C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597424" y="2791910"/>
            <a:ext cx="1872301" cy="2723904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nn-NO" sz="2000" noProof="0" dirty="0"/>
              <a:t>Set inn ein kort tekst her</a:t>
            </a:r>
          </a:p>
        </p:txBody>
      </p:sp>
    </p:spTree>
    <p:extLst>
      <p:ext uri="{BB962C8B-B14F-4D97-AF65-F5344CB8AC3E}">
        <p14:creationId xmlns:p14="http://schemas.microsoft.com/office/powerpoint/2010/main" val="3145867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rt Art / Hierarki grafik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380" y="393575"/>
            <a:ext cx="9397045" cy="705096"/>
          </a:xfrm>
          <a:solidFill>
            <a:schemeClr val="bg1"/>
          </a:solidFill>
        </p:spPr>
        <p:txBody>
          <a:bodyPr anchor="b" anchorCtr="0">
            <a:noAutofit/>
          </a:bodyPr>
          <a:lstStyle>
            <a:lvl1pPr algn="l">
              <a:defRPr sz="3200" b="1" i="0">
                <a:solidFill>
                  <a:schemeClr val="tx1"/>
                </a:solidFill>
              </a:defRPr>
            </a:lvl1pPr>
          </a:lstStyle>
          <a:p>
            <a:r>
              <a:rPr lang="nn-NO" noProof="0" dirty="0"/>
              <a:t>Tittel til Smart Art/Hierarki-grafikk</a:t>
            </a:r>
          </a:p>
        </p:txBody>
      </p:sp>
      <p:sp>
        <p:nvSpPr>
          <p:cNvPr id="16" name="SmartArt Placeholder 15">
            <a:extLst>
              <a:ext uri="{FF2B5EF4-FFF2-40B4-BE49-F238E27FC236}">
                <a16:creationId xmlns:a16="http://schemas.microsoft.com/office/drawing/2014/main" id="{2E4E7ACF-47F6-D66C-C61B-CD479866B1F5}"/>
              </a:ext>
            </a:extLst>
          </p:cNvPr>
          <p:cNvSpPr>
            <a:spLocks noGrp="1"/>
          </p:cNvSpPr>
          <p:nvPr>
            <p:ph type="dgm" sz="quarter" idx="10" hasCustomPrompt="1"/>
          </p:nvPr>
        </p:nvSpPr>
        <p:spPr>
          <a:xfrm>
            <a:off x="515380" y="1412777"/>
            <a:ext cx="11161240" cy="4163406"/>
          </a:xfrm>
        </p:spPr>
        <p:txBody>
          <a:bodyPr tIns="720000" bIns="46800"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nn-NO" noProof="0" dirty="0"/>
              <a:t>Lag eit hierarki ved å trykka på symbolet i midten</a:t>
            </a: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0F072132-28BB-1902-718D-BD4724F006D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10502165" y="193218"/>
            <a:ext cx="1454561" cy="32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72650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ønster bakgrunn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3E2CFA2B-C7B8-3715-EC39-4BDFF4E287F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09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6631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e - heldekk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1C45B683-BA96-B7B2-680B-7FDF9C03B0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tIns="720000" bIns="46800"/>
          <a:lstStyle>
            <a:lvl1pPr marL="0" indent="0" algn="ct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</a:t>
            </a:r>
            <a:br>
              <a:rPr lang="nn-NO" noProof="0" dirty="0"/>
            </a:br>
            <a:r>
              <a:rPr lang="nn-NO" noProof="0" dirty="0"/>
              <a:t>trykka på ikonet i midten.</a:t>
            </a:r>
          </a:p>
        </p:txBody>
      </p:sp>
    </p:spTree>
    <p:extLst>
      <p:ext uri="{BB962C8B-B14F-4D97-AF65-F5344CB8AC3E}">
        <p14:creationId xmlns:p14="http://schemas.microsoft.com/office/powerpoint/2010/main" val="231119313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e - heldekkende + hvit tekst ov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1C45B683-BA96-B7B2-680B-7FDF9C03B0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tIns="432000" bIns="46800">
            <a:normAutofit/>
          </a:bodyPr>
          <a:lstStyle>
            <a:lvl1pPr marL="0" indent="0" algn="ctr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dra eit bilete hit.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23B6B82-2FE5-BB47-75C3-FFE7FAC74C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1019436" y="1125538"/>
            <a:ext cx="10153128" cy="4751734"/>
          </a:xfrm>
        </p:spPr>
        <p:txBody>
          <a:bodyPr lIns="90000" tIns="90000" rIns="90000" bIns="90000" anchor="ctr" anchorCtr="0">
            <a:normAutofit/>
          </a:bodyPr>
          <a:lstStyle>
            <a:lvl1pPr algn="ctr">
              <a:buNone/>
              <a:defRPr sz="7200" b="1" i="0">
                <a:solidFill>
                  <a:schemeClr val="bg1"/>
                </a:solidFill>
                <a:latin typeface="Zalando Sans Expanded Black" pitchFamily="2" charset="77"/>
                <a:ea typeface="Zalando Sans Expanded Black" pitchFamily="2" charset="77"/>
              </a:defRPr>
            </a:lvl1pPr>
          </a:lstStyle>
          <a:p>
            <a:pPr lvl="0"/>
            <a:r>
              <a:rPr lang="nn-NO" noProof="0" dirty="0"/>
              <a:t>Set inn tittel over eit bilde </a:t>
            </a:r>
          </a:p>
        </p:txBody>
      </p:sp>
    </p:spTree>
    <p:extLst>
      <p:ext uri="{BB962C8B-B14F-4D97-AF65-F5344CB8AC3E}">
        <p14:creationId xmlns:p14="http://schemas.microsoft.com/office/powerpoint/2010/main" val="21985707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 med blå tekstbo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1C45B683-BA96-B7B2-680B-7FDF9C03B0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</p:spPr>
        <p:txBody>
          <a:bodyPr tIns="432000" bIns="46800">
            <a:normAutofit/>
          </a:bodyPr>
          <a:lstStyle>
            <a:lvl1pPr marL="0" indent="0" algn="ctr">
              <a:buNone/>
              <a:defRPr sz="1800"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dra eit bilete hit.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23B6B82-2FE5-BB47-75C3-FFE7FAC74C26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2351584" y="1772816"/>
            <a:ext cx="7200800" cy="3096344"/>
          </a:xfrm>
          <a:solidFill>
            <a:schemeClr val="accent1"/>
          </a:solidFill>
        </p:spPr>
        <p:txBody>
          <a:bodyPr lIns="720000" tIns="720000" rIns="720000" bIns="720000" anchor="ctr" anchorCtr="0">
            <a:normAutofit/>
          </a:bodyPr>
          <a:lstStyle>
            <a:lvl1pPr algn="ctr">
              <a:buNone/>
              <a:defRPr sz="5400" b="1" i="0">
                <a:solidFill>
                  <a:schemeClr val="bg1"/>
                </a:solidFill>
                <a:latin typeface="Zalando Sans Expanded Black" pitchFamily="2" charset="77"/>
                <a:ea typeface="Zalando Sans Expanded Black" pitchFamily="2" charset="77"/>
              </a:defRPr>
            </a:lvl1pPr>
          </a:lstStyle>
          <a:p>
            <a:pPr lvl="0"/>
            <a:r>
              <a:rPr lang="nn-NO" noProof="0" dirty="0"/>
              <a:t>Tittel i ein blå boks over bilete</a:t>
            </a:r>
          </a:p>
        </p:txBody>
      </p:sp>
    </p:spTree>
    <p:extLst>
      <p:ext uri="{BB962C8B-B14F-4D97-AF65-F5344CB8AC3E}">
        <p14:creationId xmlns:p14="http://schemas.microsoft.com/office/powerpoint/2010/main" val="248574904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- 4 st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6">
            <a:extLst>
              <a:ext uri="{FF2B5EF4-FFF2-40B4-BE49-F238E27FC236}">
                <a16:creationId xmlns:a16="http://schemas.microsoft.com/office/drawing/2014/main" id="{1C45B683-BA96-B7B2-680B-7FDF9C03B070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0"/>
            <a:ext cx="6096000" cy="3465513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txBody>
          <a:bodyPr tIns="720000" bIns="46800"/>
          <a:lstStyle>
            <a:lvl1pPr marL="0" indent="0" algn="ct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</a:t>
            </a:r>
            <a:br>
              <a:rPr lang="nn-NO" noProof="0" dirty="0"/>
            </a:br>
            <a:r>
              <a:rPr lang="nn-NO" noProof="0" dirty="0"/>
              <a:t>trykka på ikonet i midten.</a:t>
            </a:r>
          </a:p>
        </p:txBody>
      </p:sp>
      <p:sp>
        <p:nvSpPr>
          <p:cNvPr id="3" name="Picture Placeholder 6">
            <a:extLst>
              <a:ext uri="{FF2B5EF4-FFF2-40B4-BE49-F238E27FC236}">
                <a16:creationId xmlns:a16="http://schemas.microsoft.com/office/drawing/2014/main" id="{F8D19E7F-69D3-7C1C-9815-1A0C68E5220A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100119" y="0"/>
            <a:ext cx="6096000" cy="3465513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txBody>
          <a:bodyPr tIns="720000" bIns="46800"/>
          <a:lstStyle>
            <a:lvl1pPr marL="0" indent="0" algn="ct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</a:t>
            </a:r>
            <a:br>
              <a:rPr lang="nn-NO" noProof="0" dirty="0"/>
            </a:br>
            <a:r>
              <a:rPr lang="nn-NO" noProof="0" dirty="0"/>
              <a:t>trykka på ikonet i midten.</a:t>
            </a:r>
          </a:p>
        </p:txBody>
      </p:sp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22208B84-B490-E37D-40E5-C3362659D8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3465513"/>
            <a:ext cx="6096000" cy="3465513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txBody>
          <a:bodyPr tIns="720000" bIns="46800"/>
          <a:lstStyle>
            <a:lvl1pPr marL="0" indent="0" algn="ct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</a:t>
            </a:r>
            <a:br>
              <a:rPr lang="nn-NO" noProof="0" dirty="0"/>
            </a:br>
            <a:r>
              <a:rPr lang="nn-NO" noProof="0" dirty="0"/>
              <a:t>trykka på ikonet i midten.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248E2E85-CEC2-CF31-FA63-CDD5FBFA1F8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100119" y="3465513"/>
            <a:ext cx="6096000" cy="3465513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txBody>
          <a:bodyPr tIns="720000" bIns="46800"/>
          <a:lstStyle>
            <a:lvl1pPr marL="0" indent="0" algn="ct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</a:t>
            </a:r>
            <a:br>
              <a:rPr lang="nn-NO" noProof="0" dirty="0"/>
            </a:br>
            <a:r>
              <a:rPr lang="nn-NO" noProof="0" dirty="0"/>
              <a:t>trykka på ikonet i midten.</a:t>
            </a:r>
          </a:p>
        </p:txBody>
      </p:sp>
    </p:spTree>
    <p:extLst>
      <p:ext uri="{BB962C8B-B14F-4D97-AF65-F5344CB8AC3E}">
        <p14:creationId xmlns:p14="http://schemas.microsoft.com/office/powerpoint/2010/main" val="9907577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- 3 st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22208B84-B490-E37D-40E5-C3362659D8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4079776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txBody>
          <a:bodyPr tIns="720000" bIns="46800"/>
          <a:lstStyle>
            <a:lvl1pPr marL="0" indent="0" algn="ct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</a:t>
            </a:r>
            <a:br>
              <a:rPr lang="nn-NO" noProof="0" dirty="0"/>
            </a:br>
            <a:r>
              <a:rPr lang="nn-NO" noProof="0" dirty="0"/>
              <a:t>trykka på ikonet i midten.</a:t>
            </a:r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2A81E7A4-6055-C3FE-1B9A-9ACE368EFB7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079776" y="0"/>
            <a:ext cx="4079776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txBody>
          <a:bodyPr tIns="720000" bIns="46800"/>
          <a:lstStyle>
            <a:lvl1pPr marL="0" indent="0" algn="ct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</a:t>
            </a:r>
            <a:br>
              <a:rPr lang="nn-NO" noProof="0" dirty="0"/>
            </a:br>
            <a:r>
              <a:rPr lang="nn-NO" noProof="0" dirty="0"/>
              <a:t>trykka på ikonet i midten.</a:t>
            </a:r>
          </a:p>
        </p:txBody>
      </p:sp>
      <p:sp>
        <p:nvSpPr>
          <p:cNvPr id="14" name="Picture Placeholder 6">
            <a:extLst>
              <a:ext uri="{FF2B5EF4-FFF2-40B4-BE49-F238E27FC236}">
                <a16:creationId xmlns:a16="http://schemas.microsoft.com/office/drawing/2014/main" id="{F4B0DEC4-AA76-A752-2F96-98ED7352EC2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112224" y="0"/>
            <a:ext cx="4079776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txBody>
          <a:bodyPr tIns="720000" bIns="46800"/>
          <a:lstStyle>
            <a:lvl1pPr marL="0" indent="0" algn="ct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</a:t>
            </a:r>
            <a:br>
              <a:rPr lang="nn-NO" noProof="0" dirty="0"/>
            </a:br>
            <a:r>
              <a:rPr lang="nn-NO" noProof="0" dirty="0"/>
              <a:t>trykka på ikonet i midten.</a:t>
            </a:r>
          </a:p>
        </p:txBody>
      </p:sp>
    </p:spTree>
    <p:extLst>
      <p:ext uri="{BB962C8B-B14F-4D97-AF65-F5344CB8AC3E}">
        <p14:creationId xmlns:p14="http://schemas.microsoft.com/office/powerpoint/2010/main" val="25972129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er - 2 st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6">
            <a:extLst>
              <a:ext uri="{FF2B5EF4-FFF2-40B4-BE49-F238E27FC236}">
                <a16:creationId xmlns:a16="http://schemas.microsoft.com/office/drawing/2014/main" id="{22208B84-B490-E37D-40E5-C3362659D86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txBody>
          <a:bodyPr tIns="720000" bIns="46800"/>
          <a:lstStyle>
            <a:lvl1pPr marL="0" indent="0" algn="ct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</a:t>
            </a:r>
            <a:br>
              <a:rPr lang="nn-NO" noProof="0" dirty="0"/>
            </a:br>
            <a:r>
              <a:rPr lang="nn-NO" noProof="0" dirty="0"/>
              <a:t>trykka på ikonet i midten.</a:t>
            </a:r>
          </a:p>
        </p:txBody>
      </p:sp>
      <p:sp>
        <p:nvSpPr>
          <p:cNvPr id="6" name="Picture Placeholder 6">
            <a:extLst>
              <a:ext uri="{FF2B5EF4-FFF2-40B4-BE49-F238E27FC236}">
                <a16:creationId xmlns:a16="http://schemas.microsoft.com/office/drawing/2014/main" id="{642C15F6-6BBB-EECA-C12E-0B8DC151202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3775" y="0"/>
            <a:ext cx="6096000" cy="6858000"/>
          </a:xfrm>
          <a:prstGeom prst="rect">
            <a:avLst/>
          </a:prstGeom>
          <a:solidFill>
            <a:schemeClr val="bg2">
              <a:lumMod val="50000"/>
            </a:schemeClr>
          </a:solidFill>
          <a:ln w="19050">
            <a:solidFill>
              <a:schemeClr val="bg1"/>
            </a:solidFill>
          </a:ln>
        </p:spPr>
        <p:txBody>
          <a:bodyPr tIns="720000" bIns="46800"/>
          <a:lstStyle>
            <a:lvl1pPr marL="0" indent="0" algn="ctr">
              <a:buNone/>
              <a:defRPr b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eit bilete ved å </a:t>
            </a:r>
            <a:br>
              <a:rPr lang="nn-NO" noProof="0" dirty="0"/>
            </a:br>
            <a:r>
              <a:rPr lang="nn-NO" noProof="0" dirty="0"/>
              <a:t>trykka på ikonet i midten.</a:t>
            </a:r>
          </a:p>
        </p:txBody>
      </p:sp>
    </p:spTree>
    <p:extLst>
      <p:ext uri="{BB962C8B-B14F-4D97-AF65-F5344CB8AC3E}">
        <p14:creationId xmlns:p14="http://schemas.microsoft.com/office/powerpoint/2010/main" val="7603466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3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 Høyre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3">
            <a:extLst>
              <a:ext uri="{FF2B5EF4-FFF2-40B4-BE49-F238E27FC236}">
                <a16:creationId xmlns:a16="http://schemas.microsoft.com/office/drawing/2014/main" id="{86D7C302-8371-2A25-4AA7-D503D4676F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059406" y="1056967"/>
            <a:ext cx="4073187" cy="4744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43213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enke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943F7A60-470F-3121-B3E5-67A7C6AD5EA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b="30697"/>
          <a:stretch>
            <a:fillRect/>
          </a:stretch>
        </p:blipFill>
        <p:spPr>
          <a:xfrm>
            <a:off x="1919536" y="1268760"/>
            <a:ext cx="8064896" cy="5589240"/>
          </a:xfrm>
          <a:prstGeom prst="rect">
            <a:avLst/>
          </a:prstGeom>
        </p:spPr>
      </p:pic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F96BFEC7-9324-5974-9304-832E183AE3A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83432" y="1628800"/>
            <a:ext cx="10117123" cy="3888432"/>
          </a:xfrm>
        </p:spPr>
        <p:txBody>
          <a:bodyPr lIns="46800" tIns="46800" rIns="46800" anchor="ctr" anchorCtr="0">
            <a:normAutofit/>
          </a:bodyPr>
          <a:lstStyle>
            <a:lvl1pPr marL="0" indent="0" algn="ctr">
              <a:buNone/>
              <a:defRPr sz="8000" b="1" i="0">
                <a:solidFill>
                  <a:schemeClr val="bg1"/>
                </a:solidFill>
                <a:latin typeface="Zalando Sans Expanded Black" pitchFamily="2" charset="77"/>
                <a:cs typeface="Poppins" pitchFamily="2" charset="77"/>
              </a:defRPr>
            </a:lvl1pPr>
            <a:lvl2pPr marL="457200" indent="0">
              <a:buNone/>
              <a:defRPr>
                <a:latin typeface="Poppins" pitchFamily="2" charset="77"/>
                <a:cs typeface="Poppins" pitchFamily="2" charset="77"/>
              </a:defRPr>
            </a:lvl2pPr>
            <a:lvl3pPr marL="914400" indent="0">
              <a:buNone/>
              <a:defRPr>
                <a:latin typeface="Poppins" pitchFamily="2" charset="77"/>
                <a:cs typeface="Poppins" pitchFamily="2" charset="77"/>
              </a:defRPr>
            </a:lvl3pPr>
            <a:lvl4pPr marL="1371600" indent="0">
              <a:buNone/>
              <a:defRPr>
                <a:latin typeface="Poppins" pitchFamily="2" charset="77"/>
                <a:cs typeface="Poppins" pitchFamily="2" charset="77"/>
              </a:defRPr>
            </a:lvl4pPr>
            <a:lvl5pPr marL="1828800" indent="0">
              <a:buNone/>
              <a:defRPr>
                <a:latin typeface="Poppins" pitchFamily="2" charset="77"/>
                <a:cs typeface="Poppins" pitchFamily="2" charset="77"/>
              </a:defRPr>
            </a:lvl5pPr>
          </a:lstStyle>
          <a:p>
            <a:pPr lvl="0"/>
            <a:r>
              <a:rPr lang="nn-NO" noProof="0" dirty="0"/>
              <a:t>Set inn ein tittel her</a:t>
            </a: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3F42C5D1-D9B3-8AA2-FA7A-F99FEC40B2A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4849626" y="608279"/>
            <a:ext cx="2492747" cy="56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38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em Høyre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367919A-7369-5942-FC43-7BC662DCAE1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972685" y="980728"/>
            <a:ext cx="6246630" cy="5221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035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ve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F89F084-37C0-D3F1-F4D0-6A60F1352C3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76945" y="99532"/>
            <a:ext cx="11838110" cy="6658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0514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itt Høyre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6E96946-7467-FAC3-DB02-01D59AEF85E8}"/>
              </a:ext>
            </a:extLst>
          </p:cNvPr>
          <p:cNvSpPr txBox="1"/>
          <p:nvPr userDrawn="1"/>
        </p:nvSpPr>
        <p:spPr>
          <a:xfrm>
            <a:off x="2063552" y="1700808"/>
            <a:ext cx="827341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n-NO" sz="8000" b="1" i="0" noProof="0" dirty="0">
                <a:solidFill>
                  <a:schemeClr val="bg1"/>
                </a:solidFill>
                <a:latin typeface="Zalando Sans Expanded Black" pitchFamily="2" charset="77"/>
                <a:ea typeface="Zalando Sans Expanded Black" pitchFamily="2" charset="77"/>
                <a:cs typeface="Poppins" pitchFamily="2" charset="77"/>
              </a:rPr>
              <a:t>Mitt Høyre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4C8D583-5ECA-81AF-B025-349097DB9848}"/>
              </a:ext>
            </a:extLst>
          </p:cNvPr>
          <p:cNvSpPr txBox="1"/>
          <p:nvPr userDrawn="1"/>
        </p:nvSpPr>
        <p:spPr>
          <a:xfrm>
            <a:off x="3689077" y="4231874"/>
            <a:ext cx="5400600" cy="822305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n-NO" sz="3200" b="0" noProof="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Logg inn på hoyre.no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7513430-9379-D937-1A0F-498E3C8C9047}"/>
              </a:ext>
            </a:extLst>
          </p:cNvPr>
          <p:cNvSpPr txBox="1"/>
          <p:nvPr userDrawn="1"/>
        </p:nvSpPr>
        <p:spPr>
          <a:xfrm>
            <a:off x="2988879" y="3149791"/>
            <a:ext cx="6800995" cy="83099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n-NO" sz="24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Ressursar for medlemar og tillitsvalde. Opplæring, verktøy, reglar og retningslinjer</a:t>
            </a:r>
          </a:p>
        </p:txBody>
      </p:sp>
    </p:spTree>
    <p:extLst>
      <p:ext uri="{BB962C8B-B14F-4D97-AF65-F5344CB8AC3E}">
        <p14:creationId xmlns:p14="http://schemas.microsoft.com/office/powerpoint/2010/main" val="29185596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 app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fox with yellow stars around its head&#10;&#10;AI-generated content may be incorrect.">
            <a:extLst>
              <a:ext uri="{FF2B5EF4-FFF2-40B4-BE49-F238E27FC236}">
                <a16:creationId xmlns:a16="http://schemas.microsoft.com/office/drawing/2014/main" id="{9120D878-4D7E-261F-5269-53264155305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5700" y="219179"/>
            <a:ext cx="5400600" cy="54006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14FE96B-431B-ED5B-B6BD-0C5E1B9BEB14}"/>
              </a:ext>
            </a:extLst>
          </p:cNvPr>
          <p:cNvSpPr txBox="1"/>
          <p:nvPr userDrawn="1"/>
        </p:nvSpPr>
        <p:spPr>
          <a:xfrm>
            <a:off x="9408368" y="2492896"/>
            <a:ext cx="2451096" cy="2062101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n-NO" sz="32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Last ned Blå</a:t>
            </a: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nn-NO" sz="1600" b="0" i="0" u="none" strike="noStrike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 panose="02000000000000000000" pitchFamily="2" charset="0"/>
              <a:ea typeface="Roboto" panose="02000000000000000000" pitchFamily="2" charset="0"/>
              <a:cs typeface="Poppins" pitchFamily="2" charset="77"/>
              <a:sym typeface="Arial"/>
            </a:endParaRPr>
          </a:p>
          <a:p>
            <a:pPr marL="0" marR="0" indent="0" algn="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n-NO" sz="16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Planlegg, bli med og registrer kampanje-aktivitetar som husbesøk, stand, postkasseaksjonar, </a:t>
            </a:r>
            <a:r>
              <a:rPr kumimoji="0" lang="nn-NO" sz="1600" b="0" i="0" u="none" strike="noStrike" cap="none" spc="0" normalizeH="0" baseline="0" noProof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pendlaraksjoner</a:t>
            </a:r>
            <a:r>
              <a:rPr kumimoji="0" lang="nn-NO" sz="1600" b="0" i="0" u="none" strike="noStrike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 m.m.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E7771BE-51C5-9149-FCD7-2D6AD70A32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128448" y="4815716"/>
            <a:ext cx="1608125" cy="16081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70FC61C-A25E-324C-D0BC-365708631697}"/>
              </a:ext>
            </a:extLst>
          </p:cNvPr>
          <p:cNvSpPr txBox="1"/>
          <p:nvPr userDrawn="1"/>
        </p:nvSpPr>
        <p:spPr>
          <a:xfrm>
            <a:off x="4439816" y="5589240"/>
            <a:ext cx="3312368" cy="822305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n-NO" sz="3200" b="0" noProof="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bla.hoyre.no</a:t>
            </a:r>
          </a:p>
        </p:txBody>
      </p:sp>
    </p:spTree>
    <p:extLst>
      <p:ext uri="{BB962C8B-B14F-4D97-AF65-F5344CB8AC3E}">
        <p14:creationId xmlns:p14="http://schemas.microsoft.com/office/powerpoint/2010/main" val="226201525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maskinen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73B37D6-0D40-A384-1D70-70EF0816D60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biLevel thresh="25000"/>
            <a:lum bright="100000"/>
          </a:blip>
          <a:stretch>
            <a:fillRect/>
          </a:stretch>
        </p:blipFill>
        <p:spPr>
          <a:xfrm>
            <a:off x="3431704" y="733768"/>
            <a:ext cx="5328592" cy="363133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00A1BAB-E5D7-8929-746F-FCA18C2E3224}"/>
              </a:ext>
            </a:extLst>
          </p:cNvPr>
          <p:cNvSpPr txBox="1"/>
          <p:nvPr userDrawn="1"/>
        </p:nvSpPr>
        <p:spPr>
          <a:xfrm>
            <a:off x="1593916" y="5517232"/>
            <a:ext cx="9004168" cy="6463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t">
            <a:spAutoFit/>
          </a:bodyPr>
          <a:lstStyle/>
          <a:p>
            <a:pPr marL="0" marR="0" indent="0" algn="ctr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nb-NO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Lag materiell i Høgre-drakt </a:t>
            </a:r>
            <a:r>
              <a:rPr kumimoji="0" lang="nb-NO" sz="18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utan</a:t>
            </a:r>
            <a:r>
              <a:rPr kumimoji="0" lang="nb-NO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 å </a:t>
            </a:r>
            <a:r>
              <a:rPr kumimoji="0" lang="nb-NO" sz="1800" b="0" i="0" u="none" strike="noStrike" cap="none" spc="0" normalizeH="0" baseline="0" dirty="0" err="1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vera</a:t>
            </a:r>
            <a:r>
              <a:rPr kumimoji="0" lang="nb-NO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 designer! </a:t>
            </a:r>
            <a:br>
              <a:rPr kumimoji="0" lang="nb-NO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</a:br>
            <a:r>
              <a:rPr kumimoji="0" lang="nb-NO" sz="18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  <a:sym typeface="Arial"/>
              </a:rPr>
              <a:t>Eller lag ting fra botnen av ved hjelp av denne sida.</a:t>
            </a:r>
            <a:endParaRPr kumimoji="0" lang="en-NO" sz="1800" b="0" i="0" u="none" strike="noStrike" cap="none" spc="0" normalizeH="0" baseline="0" dirty="0">
              <a:ln>
                <a:noFill/>
              </a:ln>
              <a:solidFill>
                <a:schemeClr val="bg1"/>
              </a:solidFill>
              <a:effectLst/>
              <a:uFillTx/>
              <a:latin typeface="Roboto" panose="02000000000000000000" pitchFamily="2" charset="0"/>
              <a:ea typeface="Roboto" panose="02000000000000000000" pitchFamily="2" charset="0"/>
              <a:cs typeface="Poppins" pitchFamily="2" charset="77"/>
              <a:sym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4D8AF87-6D34-5CDC-75A6-5EC85DF13823}"/>
              </a:ext>
            </a:extLst>
          </p:cNvPr>
          <p:cNvSpPr txBox="1"/>
          <p:nvPr userDrawn="1"/>
        </p:nvSpPr>
        <p:spPr>
          <a:xfrm>
            <a:off x="3935760" y="4379434"/>
            <a:ext cx="4320480" cy="822305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b-NO" sz="3200" b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hoyre.no/design</a:t>
            </a:r>
          </a:p>
        </p:txBody>
      </p:sp>
    </p:spTree>
    <p:extLst>
      <p:ext uri="{BB962C8B-B14F-4D97-AF65-F5344CB8AC3E}">
        <p14:creationId xmlns:p14="http://schemas.microsoft.com/office/powerpoint/2010/main" val="48034254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vi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79833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å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424732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ørste forkaring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58FF41A-0EB9-4CAD-4DD6-A31F1CBC7188}"/>
              </a:ext>
            </a:extLst>
          </p:cNvPr>
          <p:cNvSpPr txBox="1"/>
          <p:nvPr userDrawn="1"/>
        </p:nvSpPr>
        <p:spPr>
          <a:xfrm>
            <a:off x="3143672" y="2276872"/>
            <a:ext cx="50405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n-NO" sz="3600" noProof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Velkomen til malen for presentasjonar i Høgre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3C5B5A5-16FE-ECA9-83A2-D7FAEA014A10}"/>
              </a:ext>
            </a:extLst>
          </p:cNvPr>
          <p:cNvSpPr txBox="1"/>
          <p:nvPr userDrawn="1"/>
        </p:nvSpPr>
        <p:spPr>
          <a:xfrm>
            <a:off x="3215680" y="3861048"/>
            <a:ext cx="4032448" cy="519351"/>
          </a:xfrm>
          <a:prstGeom prst="roundRect">
            <a:avLst>
              <a:gd name="adj" fmla="val 50000"/>
            </a:avLst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nn-NO" sz="1800" noProof="0" dirty="0">
                <a:solidFill>
                  <a:schemeClr val="accent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Les dei neste sidene før du startar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0F431FB-6717-BE04-F084-878CA617B475}"/>
              </a:ext>
            </a:extLst>
          </p:cNvPr>
          <p:cNvSpPr txBox="1"/>
          <p:nvPr userDrawn="1"/>
        </p:nvSpPr>
        <p:spPr>
          <a:xfrm>
            <a:off x="3143672" y="5157192"/>
            <a:ext cx="2957286" cy="276999"/>
          </a:xfrm>
          <a:prstGeom prst="roundRect">
            <a:avLst>
              <a:gd name="adj" fmla="val 0"/>
            </a:avLst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n-NO" sz="1200" noProof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VERSJON: 25.08.2026</a:t>
            </a:r>
          </a:p>
        </p:txBody>
      </p:sp>
      <p:pic>
        <p:nvPicPr>
          <p:cNvPr id="6" name="Graphic 7">
            <a:extLst>
              <a:ext uri="{FF2B5EF4-FFF2-40B4-BE49-F238E27FC236}">
                <a16:creationId xmlns:a16="http://schemas.microsoft.com/office/drawing/2014/main" id="{870B036C-FE70-2F71-FF96-59B36224B97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3215680" y="1484784"/>
            <a:ext cx="2478859" cy="560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1985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klar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de 4">
            <a:extLst>
              <a:ext uri="{FF2B5EF4-FFF2-40B4-BE49-F238E27FC236}">
                <a16:creationId xmlns:a16="http://schemas.microsoft.com/office/drawing/2014/main" id="{CBC94D70-50DA-34A5-4E37-C0F2ADDD4AC4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8967" y="4725890"/>
            <a:ext cx="729087" cy="942271"/>
          </a:xfrm>
          <a:prstGeom prst="rect">
            <a:avLst/>
          </a:prstGeom>
        </p:spPr>
      </p:pic>
      <p:sp>
        <p:nvSpPr>
          <p:cNvPr id="3" name="TekstSylinder 22">
            <a:extLst>
              <a:ext uri="{FF2B5EF4-FFF2-40B4-BE49-F238E27FC236}">
                <a16:creationId xmlns:a16="http://schemas.microsoft.com/office/drawing/2014/main" id="{4C3626F2-5E60-849F-94F2-C5C584B42211}"/>
              </a:ext>
            </a:extLst>
          </p:cNvPr>
          <p:cNvSpPr txBox="1"/>
          <p:nvPr userDrawn="1"/>
        </p:nvSpPr>
        <p:spPr>
          <a:xfrm>
            <a:off x="3210198" y="3903680"/>
            <a:ext cx="4705265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050" noProof="0" dirty="0">
                <a:latin typeface="Roboto" panose="02000000000000000000" pitchFamily="2" charset="0"/>
                <a:ea typeface="Roboto" panose="02000000000000000000" pitchFamily="2" charset="0"/>
              </a:rPr>
              <a:t>Bruk ekte bilete av konkrete situasjonar du snakkar om. Om ikkje det er mogeleg, kan du bruka eit </a:t>
            </a:r>
            <a:r>
              <a:rPr lang="nn-NO" sz="1050" noProof="0" dirty="0" err="1">
                <a:latin typeface="Roboto" panose="02000000000000000000" pitchFamily="2" charset="0"/>
                <a:ea typeface="Roboto" panose="02000000000000000000" pitchFamily="2" charset="0"/>
              </a:rPr>
              <a:t>illustrasjonsbilete</a:t>
            </a:r>
            <a:r>
              <a:rPr lang="nn-NO" sz="1050" noProof="0" dirty="0">
                <a:latin typeface="Roboto" panose="02000000000000000000" pitchFamily="2" charset="0"/>
                <a:ea typeface="Roboto" panose="02000000000000000000" pitchFamily="2" charset="0"/>
              </a:rPr>
              <a:t>. Last ned eit bilete frå arkiva under. KI-genererte bilete skal ikkje nyttast.</a:t>
            </a:r>
          </a:p>
        </p:txBody>
      </p:sp>
      <p:sp>
        <p:nvSpPr>
          <p:cNvPr id="6" name="TekstSylinder 15">
            <a:extLst>
              <a:ext uri="{FF2B5EF4-FFF2-40B4-BE49-F238E27FC236}">
                <a16:creationId xmlns:a16="http://schemas.microsoft.com/office/drawing/2014/main" id="{DFC70922-4623-6902-279A-8E7AF412C1BF}"/>
              </a:ext>
            </a:extLst>
          </p:cNvPr>
          <p:cNvSpPr txBox="1"/>
          <p:nvPr userDrawn="1"/>
        </p:nvSpPr>
        <p:spPr>
          <a:xfrm>
            <a:off x="839416" y="874484"/>
            <a:ext cx="361772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Viktig: Bruk fontane til Høgre (sjå eige felt).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Set inn nye sider/slides ved å bruka metoden under.</a:t>
            </a:r>
          </a:p>
          <a:p>
            <a:pPr marL="342900" indent="-342900">
              <a:buFont typeface="+mj-lt"/>
              <a:buAutoNum type="arabicPeriod"/>
            </a:pP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Lim inn tekst på riktig måte (sjå eige felt)</a:t>
            </a:r>
          </a:p>
          <a:p>
            <a:pPr marL="342900" indent="-342900">
              <a:buFont typeface="+mj-lt"/>
              <a:buAutoNum type="arabicPeriod"/>
            </a:pP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Ikkje lag alle nye presentasjonar </a:t>
            </a:r>
            <a:r>
              <a:rPr lang="nn-NO" sz="1050" i="1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basert på gamle presentasjonar</a:t>
            </a: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Start gjerne med denne malen.</a:t>
            </a:r>
          </a:p>
          <a:p>
            <a:pPr marL="342900" indent="-342900">
              <a:buFont typeface="+mj-lt"/>
              <a:buAutoNum type="arabicPeriod"/>
            </a:pP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Bruk korte bodskap eller eit bilete du snakkar over.</a:t>
            </a:r>
          </a:p>
          <a:p>
            <a:pPr marL="342900" indent="-342900">
              <a:buFont typeface="+mj-lt"/>
              <a:buAutoNum type="arabicPeriod"/>
            </a:pP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Bruk bilete med høg kvalitet eller ikon.</a:t>
            </a:r>
          </a:p>
          <a:p>
            <a:pPr marL="342900" indent="-342900">
              <a:buFont typeface="+mj-lt"/>
              <a:buAutoNum type="arabicPeriod"/>
            </a:pP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Ikkje bruk AI-genererte bilete.</a:t>
            </a:r>
          </a:p>
          <a:p>
            <a:pPr marL="342900" indent="-342900">
              <a:buFont typeface="+mj-lt"/>
              <a:buAutoNum type="arabicPeriod"/>
            </a:pP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Lurar du på noko? Send e-post til </a:t>
            </a: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  <a:hlinkClick r:id="rId3"/>
              </a:rPr>
              <a:t>kampanje@hoyre.no</a:t>
            </a: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</a:p>
          <a:p>
            <a:pPr marL="342900" indent="-342900">
              <a:buFont typeface="+mj-lt"/>
              <a:buAutoNum type="arabicPeriod"/>
            </a:pP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meir informasjon, sjå Høgre sin visuelle identitet.</a:t>
            </a:r>
          </a:p>
        </p:txBody>
      </p:sp>
      <p:sp>
        <p:nvSpPr>
          <p:cNvPr id="7" name="TekstSylinder 16">
            <a:extLst>
              <a:ext uri="{FF2B5EF4-FFF2-40B4-BE49-F238E27FC236}">
                <a16:creationId xmlns:a16="http://schemas.microsoft.com/office/drawing/2014/main" id="{AC165E76-F0EB-6AE3-63B5-8713455EC54D}"/>
              </a:ext>
            </a:extLst>
          </p:cNvPr>
          <p:cNvSpPr txBox="1"/>
          <p:nvPr userDrawn="1"/>
        </p:nvSpPr>
        <p:spPr>
          <a:xfrm>
            <a:off x="9192344" y="500784"/>
            <a:ext cx="186461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600" b="0" noProof="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Lim inn tekst riktig</a:t>
            </a:r>
          </a:p>
        </p:txBody>
      </p:sp>
      <p:sp>
        <p:nvSpPr>
          <p:cNvPr id="9" name="TekstSylinder 20">
            <a:extLst>
              <a:ext uri="{FF2B5EF4-FFF2-40B4-BE49-F238E27FC236}">
                <a16:creationId xmlns:a16="http://schemas.microsoft.com/office/drawing/2014/main" id="{D4D1A8AE-0F24-CDD5-EE5E-F729EB02637B}"/>
              </a:ext>
            </a:extLst>
          </p:cNvPr>
          <p:cNvSpPr txBox="1"/>
          <p:nvPr userDrawn="1"/>
        </p:nvSpPr>
        <p:spPr>
          <a:xfrm>
            <a:off x="4799856" y="500784"/>
            <a:ext cx="16651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0" noProof="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Bruk riktig font</a:t>
            </a:r>
          </a:p>
        </p:txBody>
      </p:sp>
      <p:sp>
        <p:nvSpPr>
          <p:cNvPr id="11" name="TekstSylinder 22">
            <a:extLst>
              <a:ext uri="{FF2B5EF4-FFF2-40B4-BE49-F238E27FC236}">
                <a16:creationId xmlns:a16="http://schemas.microsoft.com/office/drawing/2014/main" id="{CF910B18-B5D2-4964-BB98-893D942E98B8}"/>
              </a:ext>
            </a:extLst>
          </p:cNvPr>
          <p:cNvSpPr txBox="1"/>
          <p:nvPr userDrawn="1"/>
        </p:nvSpPr>
        <p:spPr>
          <a:xfrm>
            <a:off x="9210589" y="3903680"/>
            <a:ext cx="2373554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050" noProof="0" dirty="0">
                <a:latin typeface="Roboto" panose="02000000000000000000" pitchFamily="2" charset="0"/>
                <a:ea typeface="Roboto" panose="02000000000000000000" pitchFamily="2" charset="0"/>
              </a:rPr>
              <a:t>Du kan bruke ikonar for å illustrera eit tema. Sjå eiga side for alle ikona og korleis du kan bruka dei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C85AEF-4683-B4B1-950D-2D526262D3A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duotone>
              <a:prstClr val="black"/>
              <a:schemeClr val="bg2">
                <a:lumMod val="2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439638" y="5494524"/>
            <a:ext cx="652022" cy="58599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B9C95E3-4E63-6981-78B4-FB1A12D7A68B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duotone>
              <a:prstClr val="black"/>
              <a:schemeClr val="bg2">
                <a:lumMod val="2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9424974" y="5182120"/>
            <a:ext cx="825066" cy="6444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4EFDCBA-A438-4B7F-6324-F6E361DFACC4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duotone>
              <a:prstClr val="black"/>
              <a:schemeClr val="bg2">
                <a:lumMod val="25000"/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10125783" y="4650024"/>
            <a:ext cx="654194" cy="663959"/>
          </a:xfrm>
          <a:prstGeom prst="rect">
            <a:avLst/>
          </a:prstGeom>
        </p:spPr>
      </p:pic>
      <p:sp>
        <p:nvSpPr>
          <p:cNvPr id="17" name="TekstSylinder 15">
            <a:extLst>
              <a:ext uri="{FF2B5EF4-FFF2-40B4-BE49-F238E27FC236}">
                <a16:creationId xmlns:a16="http://schemas.microsoft.com/office/drawing/2014/main" id="{1C0DE17D-D80A-59D6-7813-EC8EC6463444}"/>
              </a:ext>
            </a:extLst>
          </p:cNvPr>
          <p:cNvSpPr txBox="1"/>
          <p:nvPr userDrawn="1"/>
        </p:nvSpPr>
        <p:spPr>
          <a:xfrm>
            <a:off x="9211846" y="874484"/>
            <a:ext cx="2643331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+mj-lt"/>
              <a:buNone/>
            </a:pPr>
            <a:r>
              <a:rPr lang="nn-NO" sz="105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Når du kopierer tekst frå eit dokument eller nettsida:</a:t>
            </a:r>
            <a:r>
              <a:rPr lang="nn-NO" sz="1050" b="1" i="1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Ikkje lim inn tekst på vanleg måte. </a:t>
            </a:r>
            <a:r>
              <a:rPr lang="nn-NO" sz="105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Då får ein ikkje riktig formatering. Bruk heller denne metoden frå menyen i PowerPoint:</a:t>
            </a:r>
          </a:p>
          <a:p>
            <a:pPr marL="0" indent="0">
              <a:buFont typeface="+mj-lt"/>
              <a:buNone/>
            </a:pPr>
            <a:br>
              <a:rPr lang="nn-NO" sz="105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n-NO" sz="1050" b="0" i="1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Microsoft Windows: </a:t>
            </a:r>
            <a:r>
              <a:rPr lang="nn-NO" sz="1050" b="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Heim &gt; Lim inn  &gt; Behald berre teksten</a:t>
            </a:r>
          </a:p>
          <a:p>
            <a:pPr marL="0" indent="0">
              <a:buFont typeface="+mj-lt"/>
              <a:buNone/>
            </a:pPr>
            <a:endParaRPr lang="nn-NO" sz="1050" b="0" noProof="0" dirty="0">
              <a:solidFill>
                <a:schemeClr val="tx2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indent="0">
              <a:buFont typeface="+mj-lt"/>
              <a:buNone/>
            </a:pPr>
            <a:r>
              <a:rPr lang="nn-NO" sz="1050" b="0" i="1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Apple MacOS:  </a:t>
            </a:r>
            <a:r>
              <a:rPr lang="nn-NO" sz="1050" b="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Rediger &gt; Lim inn utval &gt; Lim inn uformatert tekst </a:t>
            </a:r>
          </a:p>
        </p:txBody>
      </p:sp>
      <p:sp>
        <p:nvSpPr>
          <p:cNvPr id="18" name="TekstSylinder 16">
            <a:extLst>
              <a:ext uri="{FF2B5EF4-FFF2-40B4-BE49-F238E27FC236}">
                <a16:creationId xmlns:a16="http://schemas.microsoft.com/office/drawing/2014/main" id="{CB2216EA-C648-39A0-60BB-E9297420EE08}"/>
              </a:ext>
            </a:extLst>
          </p:cNvPr>
          <p:cNvSpPr txBox="1"/>
          <p:nvPr userDrawn="1"/>
        </p:nvSpPr>
        <p:spPr>
          <a:xfrm>
            <a:off x="807658" y="500784"/>
            <a:ext cx="15103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1600" b="0" noProof="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Les dette først</a:t>
            </a:r>
          </a:p>
        </p:txBody>
      </p:sp>
      <p:sp>
        <p:nvSpPr>
          <p:cNvPr id="19" name="TekstSylinder 2">
            <a:extLst>
              <a:ext uri="{FF2B5EF4-FFF2-40B4-BE49-F238E27FC236}">
                <a16:creationId xmlns:a16="http://schemas.microsoft.com/office/drawing/2014/main" id="{3E32761C-07F2-93CB-F95D-30E0EF23AB7B}"/>
              </a:ext>
            </a:extLst>
          </p:cNvPr>
          <p:cNvSpPr txBox="1"/>
          <p:nvPr userDrawn="1"/>
        </p:nvSpPr>
        <p:spPr>
          <a:xfrm>
            <a:off x="851569" y="3903680"/>
            <a:ext cx="200751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nn-NO" sz="1050" noProof="0" dirty="0">
                <a:latin typeface="Roboto" panose="02000000000000000000" pitchFamily="2" charset="0"/>
                <a:ea typeface="Roboto" panose="02000000000000000000" pitchFamily="2" charset="0"/>
              </a:rPr>
              <a:t>Vel side-malar ved å bruka </a:t>
            </a:r>
            <a:r>
              <a:rPr lang="nn-NO" sz="1050" b="1" noProof="0" dirty="0">
                <a:latin typeface="Roboto" panose="02000000000000000000" pitchFamily="2" charset="0"/>
                <a:ea typeface="Roboto" panose="02000000000000000000" pitchFamily="2" charset="0"/>
              </a:rPr>
              <a:t>pil-ned-ikonet </a:t>
            </a:r>
            <a:r>
              <a:rPr lang="nn-NO" sz="1050" b="0" noProof="0" dirty="0">
                <a:latin typeface="Roboto" panose="02000000000000000000" pitchFamily="2" charset="0"/>
                <a:ea typeface="Roboto" panose="02000000000000000000" pitchFamily="2" charset="0"/>
              </a:rPr>
              <a:t>til høgre for </a:t>
            </a:r>
            <a:r>
              <a:rPr lang="nn-NO" sz="1050" noProof="0" dirty="0">
                <a:latin typeface="Roboto" panose="02000000000000000000" pitchFamily="2" charset="0"/>
                <a:ea typeface="Roboto" panose="02000000000000000000" pitchFamily="2" charset="0"/>
              </a:rPr>
              <a:t>«Nytt lysbilete»:</a:t>
            </a:r>
          </a:p>
        </p:txBody>
      </p:sp>
      <p:sp>
        <p:nvSpPr>
          <p:cNvPr id="21" name="TekstSylinder 20">
            <a:extLst>
              <a:ext uri="{FF2B5EF4-FFF2-40B4-BE49-F238E27FC236}">
                <a16:creationId xmlns:a16="http://schemas.microsoft.com/office/drawing/2014/main" id="{D43DD6E7-D519-A96D-44B7-250C2EBF5E59}"/>
              </a:ext>
            </a:extLst>
          </p:cNvPr>
          <p:cNvSpPr txBox="1"/>
          <p:nvPr userDrawn="1"/>
        </p:nvSpPr>
        <p:spPr>
          <a:xfrm>
            <a:off x="851569" y="3573016"/>
            <a:ext cx="202494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Setja inn ein slide?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94F290-1D00-D06A-21F2-DCFE015F5EA1}"/>
              </a:ext>
            </a:extLst>
          </p:cNvPr>
          <p:cNvSpPr txBox="1"/>
          <p:nvPr userDrawn="1"/>
        </p:nvSpPr>
        <p:spPr>
          <a:xfrm>
            <a:off x="3175576" y="3573016"/>
            <a:ext cx="21607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n-NO" sz="1600" b="1" i="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</a:rPr>
              <a:t>Bilete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9E481DE-AED3-6C65-9F79-95F419FE491C}"/>
              </a:ext>
            </a:extLst>
          </p:cNvPr>
          <p:cNvCxnSpPr>
            <a:cxnSpLocks/>
          </p:cNvCxnSpPr>
          <p:nvPr userDrawn="1"/>
        </p:nvCxnSpPr>
        <p:spPr>
          <a:xfrm>
            <a:off x="9005050" y="3717032"/>
            <a:ext cx="0" cy="2573371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9A7EFA69-8710-BA3A-86F7-B9B70E03857C}"/>
              </a:ext>
            </a:extLst>
          </p:cNvPr>
          <p:cNvSpPr txBox="1"/>
          <p:nvPr userDrawn="1"/>
        </p:nvSpPr>
        <p:spPr>
          <a:xfrm>
            <a:off x="3356661" y="5084657"/>
            <a:ext cx="171188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105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Bilete Høgre har tatt sjølv. Portrett av politikarar, bilete frå turnear, konferansar m.m.</a:t>
            </a:r>
            <a:endParaRPr lang="nn-NO" sz="1050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25" name="Picture 24">
            <a:hlinkClick r:id="rId7" tooltip="Høyres egne bilder"/>
            <a:extLst>
              <a:ext uri="{FF2B5EF4-FFF2-40B4-BE49-F238E27FC236}">
                <a16:creationId xmlns:a16="http://schemas.microsoft.com/office/drawing/2014/main" id="{635C0E91-E1FB-5686-EF39-5E764DFDC21D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4182" y="4686958"/>
            <a:ext cx="902569" cy="282053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D17E99F5-A24A-7B43-9FB2-66C9DD65EF2C}"/>
              </a:ext>
            </a:extLst>
          </p:cNvPr>
          <p:cNvSpPr txBox="1"/>
          <p:nvPr userDrawn="1"/>
        </p:nvSpPr>
        <p:spPr>
          <a:xfrm>
            <a:off x="9193646" y="3573016"/>
            <a:ext cx="216078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n-NO" sz="1600" b="1" i="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</a:rPr>
              <a:t>Ikonar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9703D691-C354-DFB4-3F58-62522E58F520}"/>
              </a:ext>
            </a:extLst>
          </p:cNvPr>
          <p:cNvSpPr txBox="1"/>
          <p:nvPr userDrawn="1"/>
        </p:nvSpPr>
        <p:spPr>
          <a:xfrm>
            <a:off x="5131517" y="5084657"/>
            <a:ext cx="1758013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n-NO" sz="105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Illustrasjonsbilete fordelt på ulike politiske tema. Dette er bilete me leiger av </a:t>
            </a:r>
            <a:r>
              <a:rPr lang="nn-NO" sz="1050" noProof="0" dirty="0" err="1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Getty</a:t>
            </a:r>
            <a:r>
              <a:rPr lang="nn-NO" sz="1050" noProof="0" dirty="0">
                <a:solidFill>
                  <a:schemeClr val="tx2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Images.</a:t>
            </a:r>
            <a:endParaRPr lang="nn-NO" sz="1050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BFC9036-CAEC-443D-A05D-70403AF8FE56}"/>
              </a:ext>
            </a:extLst>
          </p:cNvPr>
          <p:cNvSpPr txBox="1"/>
          <p:nvPr userDrawn="1"/>
        </p:nvSpPr>
        <p:spPr>
          <a:xfrm>
            <a:off x="7306769" y="4821201"/>
            <a:ext cx="1140801" cy="12234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n-NO" sz="1050" noProof="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at lenkja skal fungera må du starta presentasjonen, gå til side 2, og trykka på knappen </a:t>
            </a:r>
          </a:p>
        </p:txBody>
      </p:sp>
      <p:sp>
        <p:nvSpPr>
          <p:cNvPr id="35" name="Rounded Rectangle 34">
            <a:hlinkClick r:id="rId7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165A526D-E699-3AF0-69F1-CF6EEB31792C}"/>
              </a:ext>
            </a:extLst>
          </p:cNvPr>
          <p:cNvSpPr/>
          <p:nvPr userDrawn="1"/>
        </p:nvSpPr>
        <p:spPr>
          <a:xfrm>
            <a:off x="3607045" y="5930363"/>
            <a:ext cx="1171840" cy="36004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200" noProof="0" dirty="0">
                <a:latin typeface="Roboto" panose="02000000000000000000" pitchFamily="2" charset="0"/>
                <a:ea typeface="Roboto" panose="02000000000000000000" pitchFamily="2" charset="0"/>
              </a:rPr>
              <a:t>Flickr</a:t>
            </a:r>
          </a:p>
        </p:txBody>
      </p:sp>
      <p:sp>
        <p:nvSpPr>
          <p:cNvPr id="36" name="Rounded Rectangle 35">
            <a:hlinkClick r:id="rId9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7E39ADD6-976D-8C9D-8EFD-13D28E64A2EE}"/>
              </a:ext>
            </a:extLst>
          </p:cNvPr>
          <p:cNvSpPr/>
          <p:nvPr userDrawn="1"/>
        </p:nvSpPr>
        <p:spPr>
          <a:xfrm>
            <a:off x="5435845" y="5930363"/>
            <a:ext cx="1171840" cy="36004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200" noProof="0" dirty="0" err="1">
                <a:latin typeface="Roboto" panose="02000000000000000000" pitchFamily="2" charset="0"/>
                <a:ea typeface="Roboto" panose="02000000000000000000" pitchFamily="2" charset="0"/>
              </a:rPr>
              <a:t>Getty</a:t>
            </a:r>
            <a:endParaRPr lang="nn-NO" sz="1200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37" name="Picture 36" descr="A black text on a white background&#10;&#10;AI-generated content may be incorrect.">
            <a:extLst>
              <a:ext uri="{FF2B5EF4-FFF2-40B4-BE49-F238E27FC236}">
                <a16:creationId xmlns:a16="http://schemas.microsoft.com/office/drawing/2014/main" id="{907267D8-EFBA-EE36-F780-DDD914DD05D1}"/>
              </a:ext>
            </a:extLst>
          </p:cNvPr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7926" b="10279"/>
          <a:stretch>
            <a:fillRect/>
          </a:stretch>
        </p:blipFill>
        <p:spPr>
          <a:xfrm>
            <a:off x="5526031" y="4650669"/>
            <a:ext cx="899179" cy="397087"/>
          </a:xfrm>
          <a:prstGeom prst="rect">
            <a:avLst/>
          </a:prstGeom>
        </p:spPr>
      </p:pic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1EB639D3-3265-E337-77B1-B613C171AF42}"/>
              </a:ext>
            </a:extLst>
          </p:cNvPr>
          <p:cNvCxnSpPr>
            <a:cxnSpLocks/>
          </p:cNvCxnSpPr>
          <p:nvPr userDrawn="1"/>
        </p:nvCxnSpPr>
        <p:spPr>
          <a:xfrm>
            <a:off x="8976320" y="534584"/>
            <a:ext cx="0" cy="2321558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Arc 38">
            <a:extLst>
              <a:ext uri="{FF2B5EF4-FFF2-40B4-BE49-F238E27FC236}">
                <a16:creationId xmlns:a16="http://schemas.microsoft.com/office/drawing/2014/main" id="{67E0E422-A402-75E6-8517-6F0AB879EA8E}"/>
              </a:ext>
            </a:extLst>
          </p:cNvPr>
          <p:cNvSpPr/>
          <p:nvPr userDrawn="1"/>
        </p:nvSpPr>
        <p:spPr>
          <a:xfrm rot="7543241">
            <a:off x="6458240" y="5378805"/>
            <a:ext cx="1141509" cy="1007452"/>
          </a:xfrm>
          <a:prstGeom prst="arc">
            <a:avLst>
              <a:gd name="adj1" fmla="val 15981236"/>
              <a:gd name="adj2" fmla="val 0"/>
            </a:avLst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n-NO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40" name="Arc 39">
            <a:extLst>
              <a:ext uri="{FF2B5EF4-FFF2-40B4-BE49-F238E27FC236}">
                <a16:creationId xmlns:a16="http://schemas.microsoft.com/office/drawing/2014/main" id="{8D7433BB-92CE-1F42-8611-551C96858852}"/>
              </a:ext>
            </a:extLst>
          </p:cNvPr>
          <p:cNvSpPr/>
          <p:nvPr userDrawn="1"/>
        </p:nvSpPr>
        <p:spPr>
          <a:xfrm rot="5997721">
            <a:off x="1248525" y="3760474"/>
            <a:ext cx="1141509" cy="1368180"/>
          </a:xfrm>
          <a:prstGeom prst="arc">
            <a:avLst>
              <a:gd name="adj1" fmla="val 15981236"/>
              <a:gd name="adj2" fmla="val 0"/>
            </a:avLst>
          </a:prstGeom>
          <a:ln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nn-NO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F302EE3D-474A-6216-26DF-A3DA062BF4AF}"/>
              </a:ext>
            </a:extLst>
          </p:cNvPr>
          <p:cNvCxnSpPr>
            <a:cxnSpLocks/>
          </p:cNvCxnSpPr>
          <p:nvPr userDrawn="1"/>
        </p:nvCxnSpPr>
        <p:spPr>
          <a:xfrm>
            <a:off x="4647856" y="534584"/>
            <a:ext cx="0" cy="2381637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5" name="Rounded Rectangle 44">
            <a:hlinkClick r:id="rId11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73E37C41-721D-6D7B-3A9C-832814658D44}"/>
              </a:ext>
            </a:extLst>
          </p:cNvPr>
          <p:cNvSpPr/>
          <p:nvPr userDrawn="1"/>
        </p:nvSpPr>
        <p:spPr>
          <a:xfrm>
            <a:off x="1201230" y="2856142"/>
            <a:ext cx="1521135" cy="360040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200" noProof="0" dirty="0">
                <a:latin typeface="Roboto" panose="02000000000000000000" pitchFamily="2" charset="0"/>
                <a:ea typeface="Roboto" panose="02000000000000000000" pitchFamily="2" charset="0"/>
              </a:rPr>
              <a:t>Visuell identitet</a:t>
            </a: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F053944B-0288-F8F3-F116-523F4EAD07D8}"/>
              </a:ext>
            </a:extLst>
          </p:cNvPr>
          <p:cNvCxnSpPr>
            <a:cxnSpLocks/>
          </p:cNvCxnSpPr>
          <p:nvPr userDrawn="1"/>
        </p:nvCxnSpPr>
        <p:spPr>
          <a:xfrm>
            <a:off x="2980768" y="3717032"/>
            <a:ext cx="0" cy="2573371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2" name="Picture 51" descr="A blue rectangular sign with white text&#10;&#10;AI-generated content may be incorrect.">
            <a:extLst>
              <a:ext uri="{FF2B5EF4-FFF2-40B4-BE49-F238E27FC236}">
                <a16:creationId xmlns:a16="http://schemas.microsoft.com/office/drawing/2014/main" id="{A0C3DC2D-315F-5A92-02F1-E4B7EC8DB48C}"/>
              </a:ext>
            </a:extLst>
          </p:cNvPr>
          <p:cNvPicPr>
            <a:picLocks noChangeAspect="1"/>
          </p:cNvPicPr>
          <p:nvPr userDrawn="1"/>
        </p:nvPicPr>
        <p:blipFill>
          <a:blip r:embed="rId12"/>
          <a:srcRect l="11526" r="11111"/>
          <a:stretch>
            <a:fillRect/>
          </a:stretch>
        </p:blipFill>
        <p:spPr>
          <a:xfrm>
            <a:off x="6682810" y="332656"/>
            <a:ext cx="2005477" cy="2741332"/>
          </a:xfrm>
          <a:prstGeom prst="rect">
            <a:avLst/>
          </a:prstGeom>
        </p:spPr>
      </p:pic>
      <p:sp>
        <p:nvSpPr>
          <p:cNvPr id="5" name="TekstSylinder 15">
            <a:extLst>
              <a:ext uri="{FF2B5EF4-FFF2-40B4-BE49-F238E27FC236}">
                <a16:creationId xmlns:a16="http://schemas.microsoft.com/office/drawing/2014/main" id="{54EF06E3-5813-BBB8-0C94-46C08BA71ABC}"/>
              </a:ext>
            </a:extLst>
          </p:cNvPr>
          <p:cNvSpPr txBox="1"/>
          <p:nvPr userDrawn="1"/>
        </p:nvSpPr>
        <p:spPr>
          <a:xfrm>
            <a:off x="4799856" y="836712"/>
            <a:ext cx="1656184" cy="1869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at malen skal fungera riktig må du lasta ned og installera riktig tittelfont – </a:t>
            </a:r>
            <a:r>
              <a:rPr lang="nn-NO" sz="1050" i="1" noProof="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Zalando</a:t>
            </a:r>
            <a:r>
              <a:rPr lang="nn-NO" sz="1050" i="1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Sans </a:t>
            </a:r>
            <a:r>
              <a:rPr lang="nn-NO" sz="1050" i="1" noProof="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Expanded</a:t>
            </a:r>
            <a:r>
              <a:rPr lang="nn-NO" sz="1050" i="1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nn-NO" sz="1050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r>
              <a:rPr lang="nn-NO" sz="1050" b="1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 treng berre gjera dette ein gong. </a:t>
            </a:r>
            <a:r>
              <a:rPr lang="nn-NO" sz="105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Sjå korleis du installerer fonten på neste sida.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None/>
              <a:tabLst/>
              <a:defRPr/>
            </a:pPr>
            <a:endParaRPr lang="nn-NO" sz="1050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526436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Forklaring Fo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ekstSylinder 22">
            <a:extLst>
              <a:ext uri="{FF2B5EF4-FFF2-40B4-BE49-F238E27FC236}">
                <a16:creationId xmlns:a16="http://schemas.microsoft.com/office/drawing/2014/main" id="{2E50B151-0B28-AD26-7A14-73FAD3C76052}"/>
              </a:ext>
            </a:extLst>
          </p:cNvPr>
          <p:cNvSpPr txBox="1"/>
          <p:nvPr userDrawn="1"/>
        </p:nvSpPr>
        <p:spPr>
          <a:xfrm>
            <a:off x="1199456" y="1772816"/>
            <a:ext cx="68407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n-NO" sz="2000" b="0" i="0" kern="1200" noProof="0" dirty="0">
                <a:solidFill>
                  <a:schemeClr val="tx1"/>
                </a:solidFill>
                <a:effectLst/>
                <a:latin typeface="+mn-lt"/>
                <a:ea typeface="Roboto" panose="02000000000000000000" pitchFamily="2" charset="0"/>
                <a:cs typeface="+mn-cs"/>
              </a:rPr>
              <a:t>For at malen skal fungera riktig må du lasta ned og installera riktig tittelfont: </a:t>
            </a:r>
            <a:r>
              <a:rPr lang="nn-NO" sz="2000" b="0" i="1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Zalando</a:t>
            </a:r>
            <a:r>
              <a:rPr lang="nn-NO" sz="2000" b="0" i="1" kern="1200" noProof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Sans </a:t>
            </a:r>
            <a:r>
              <a:rPr lang="nn-NO" sz="2000" b="0" i="1" kern="1200" noProof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Expanded</a:t>
            </a:r>
            <a:r>
              <a:rPr lang="nn-NO" sz="2000" b="0" i="1" kern="1200" noProof="0" dirty="0">
                <a:solidFill>
                  <a:schemeClr val="tx1"/>
                </a:solidFill>
                <a:effectLst/>
                <a:latin typeface="+mn-lt"/>
                <a:ea typeface="Roboto" panose="02000000000000000000" pitchFamily="2" charset="0"/>
                <a:cs typeface="+mn-cs"/>
              </a:rPr>
              <a:t> Black</a:t>
            </a:r>
            <a:endParaRPr lang="nn-NO" sz="2000" b="0" i="1" kern="120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8" name="TekstSylinder 16">
            <a:extLst>
              <a:ext uri="{FF2B5EF4-FFF2-40B4-BE49-F238E27FC236}">
                <a16:creationId xmlns:a16="http://schemas.microsoft.com/office/drawing/2014/main" id="{E5039745-F140-6E81-EBE7-3EA81744B1AC}"/>
              </a:ext>
            </a:extLst>
          </p:cNvPr>
          <p:cNvSpPr txBox="1"/>
          <p:nvPr userDrawn="1"/>
        </p:nvSpPr>
        <p:spPr>
          <a:xfrm>
            <a:off x="1167698" y="548680"/>
            <a:ext cx="2797561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6600" b="0" noProof="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VIKTIG</a:t>
            </a:r>
          </a:p>
        </p:txBody>
      </p:sp>
      <p:sp>
        <p:nvSpPr>
          <p:cNvPr id="60" name="Rounded Rectangle 59">
            <a:hlinkClick r:id="rId2" highlightClick="1"/>
            <a:hlinkHover r:id="" action="ppaction://noaction" highlightClick="1"/>
            <a:extLst>
              <a:ext uri="{FF2B5EF4-FFF2-40B4-BE49-F238E27FC236}">
                <a16:creationId xmlns:a16="http://schemas.microsoft.com/office/drawing/2014/main" id="{9C94CF01-3FCF-E654-5203-421E73856139}"/>
              </a:ext>
            </a:extLst>
          </p:cNvPr>
          <p:cNvSpPr/>
          <p:nvPr userDrawn="1"/>
        </p:nvSpPr>
        <p:spPr>
          <a:xfrm>
            <a:off x="1199456" y="4581128"/>
            <a:ext cx="1800200" cy="523619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1800" b="1" i="0" u="none" noProof="0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LAST NED</a:t>
            </a:r>
            <a:endParaRPr lang="nn-NO" sz="1800" b="1" i="0" u="none" noProof="0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3D42887F-602B-471E-9A68-04E29B707616}"/>
              </a:ext>
            </a:extLst>
          </p:cNvPr>
          <p:cNvSpPr txBox="1"/>
          <p:nvPr userDrawn="1"/>
        </p:nvSpPr>
        <p:spPr>
          <a:xfrm>
            <a:off x="3143672" y="4581128"/>
            <a:ext cx="6120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nn-NO" sz="1400" noProof="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For at knappen skal fungera må du starta presentasjonen og trykka på knappen. Eller du kan </a:t>
            </a:r>
            <a:r>
              <a:rPr lang="nn-NO" sz="1400" i="1" noProof="0" dirty="0">
                <a:solidFill>
                  <a:schemeClr val="bg2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kopiera teksten under og lima den inn i ein nettlesar.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5F56964-7906-5855-CC70-186048C1945D}"/>
              </a:ext>
            </a:extLst>
          </p:cNvPr>
          <p:cNvSpPr txBox="1"/>
          <p:nvPr userDrawn="1"/>
        </p:nvSpPr>
        <p:spPr>
          <a:xfrm>
            <a:off x="1991544" y="2780928"/>
            <a:ext cx="9001000" cy="618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None/>
              <a:tabLst/>
              <a:defRPr/>
            </a:pPr>
            <a:r>
              <a:rPr lang="nn-NO" sz="2000" b="1" i="0" kern="1200" noProof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LAST NED </a:t>
            </a:r>
            <a:r>
              <a:rPr lang="nn-NO" sz="2000" b="0" i="0" kern="1200" noProof="0" dirty="0">
                <a:solidFill>
                  <a:schemeClr val="tx1"/>
                </a:solidFill>
                <a:effectLst/>
                <a:latin typeface="Roboto" panose="02000000000000000000" pitchFamily="2" charset="0"/>
                <a:ea typeface="Roboto" panose="02000000000000000000" pitchFamily="2" charset="0"/>
                <a:cs typeface="+mn-cs"/>
              </a:rPr>
              <a:t>fonten i lenkja under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3A75EF3-5FE5-101F-6211-E4EA483B3206}"/>
              </a:ext>
            </a:extLst>
          </p:cNvPr>
          <p:cNvSpPr txBox="1"/>
          <p:nvPr userDrawn="1"/>
        </p:nvSpPr>
        <p:spPr>
          <a:xfrm>
            <a:off x="1127448" y="6165304"/>
            <a:ext cx="784887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None/>
              <a:tabLst/>
              <a:defRPr/>
            </a:pPr>
            <a:r>
              <a:rPr lang="nn-NO" sz="1400" b="0" noProof="0" dirty="0">
                <a:latin typeface="Roboto" panose="02000000000000000000" pitchFamily="2" charset="0"/>
                <a:ea typeface="Roboto" panose="02000000000000000000" pitchFamily="2" charset="0"/>
              </a:rPr>
              <a:t>Trenger du ytterlegare hjelp?  Ta kontakt med Høgre si kampanjeavdeling på </a:t>
            </a:r>
            <a:r>
              <a:rPr lang="nn-NO" sz="1400" b="0" noProof="0" dirty="0">
                <a:latin typeface="Roboto" panose="02000000000000000000" pitchFamily="2" charset="0"/>
                <a:ea typeface="Roboto" panose="02000000000000000000" pitchFamily="2" charset="0"/>
                <a:hlinkClick r:id="rId4"/>
              </a:rPr>
              <a:t>kampanje@hoyre.no</a:t>
            </a:r>
            <a:r>
              <a:rPr lang="nn-NO" sz="1400" b="0" noProof="0" dirty="0"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F2EDAE3-ECAB-81FA-298C-B1D166CB7702}"/>
              </a:ext>
            </a:extLst>
          </p:cNvPr>
          <p:cNvSpPr/>
          <p:nvPr userDrawn="1"/>
        </p:nvSpPr>
        <p:spPr>
          <a:xfrm>
            <a:off x="1251887" y="2852936"/>
            <a:ext cx="595641" cy="59564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800" b="0" noProof="0" dirty="0"/>
              <a:t>1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1966707-7861-76A3-748E-760B9D662143}"/>
              </a:ext>
            </a:extLst>
          </p:cNvPr>
          <p:cNvSpPr/>
          <p:nvPr userDrawn="1"/>
        </p:nvSpPr>
        <p:spPr>
          <a:xfrm>
            <a:off x="1251887" y="3553439"/>
            <a:ext cx="595641" cy="595641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n-NO" sz="2800" b="0" noProof="0" dirty="0"/>
              <a:t>2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EE99A46-A5BB-B260-2779-34B13743F580}"/>
              </a:ext>
            </a:extLst>
          </p:cNvPr>
          <p:cNvSpPr txBox="1"/>
          <p:nvPr userDrawn="1"/>
        </p:nvSpPr>
        <p:spPr>
          <a:xfrm>
            <a:off x="1991544" y="3439525"/>
            <a:ext cx="8208912" cy="6181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2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 typeface="+mj-lt"/>
              <a:buNone/>
              <a:tabLst/>
              <a:defRPr/>
            </a:pPr>
            <a:r>
              <a:rPr lang="nn-NO" sz="2000" b="1" noProof="0" dirty="0">
                <a:latin typeface="Roboto" panose="02000000000000000000" pitchFamily="2" charset="0"/>
                <a:ea typeface="Roboto" panose="02000000000000000000" pitchFamily="2" charset="0"/>
              </a:rPr>
              <a:t>INSTALLER </a:t>
            </a:r>
            <a:r>
              <a:rPr lang="nn-NO" sz="2000" b="0" noProof="0" dirty="0">
                <a:latin typeface="Roboto" panose="02000000000000000000" pitchFamily="2" charset="0"/>
                <a:ea typeface="Roboto" panose="02000000000000000000" pitchFamily="2" charset="0"/>
              </a:rPr>
              <a:t>fonten ved å </a:t>
            </a:r>
            <a:r>
              <a:rPr lang="nn-NO" sz="2000" b="0" i="1" noProof="0" dirty="0">
                <a:latin typeface="Roboto" panose="02000000000000000000" pitchFamily="2" charset="0"/>
                <a:ea typeface="Roboto" panose="02000000000000000000" pitchFamily="2" charset="0"/>
              </a:rPr>
              <a:t>dobbeltklikka</a:t>
            </a:r>
            <a:r>
              <a:rPr lang="nn-NO" sz="2000" b="0" noProof="0" dirty="0">
                <a:latin typeface="Roboto" panose="02000000000000000000" pitchFamily="2" charset="0"/>
                <a:ea typeface="Roboto" panose="02000000000000000000" pitchFamily="2" charset="0"/>
              </a:rPr>
              <a:t> på fila og trykka </a:t>
            </a:r>
            <a:r>
              <a:rPr lang="nn-NO" sz="2000" b="0" i="1" noProof="0" dirty="0">
                <a:latin typeface="Roboto" panose="02000000000000000000" pitchFamily="2" charset="0"/>
                <a:ea typeface="Roboto" panose="02000000000000000000" pitchFamily="2" charset="0"/>
              </a:rPr>
              <a:t>installer. </a:t>
            </a:r>
          </a:p>
        </p:txBody>
      </p:sp>
    </p:spTree>
    <p:extLst>
      <p:ext uri="{BB962C8B-B14F-4D97-AF65-F5344CB8AC3E}">
        <p14:creationId xmlns:p14="http://schemas.microsoft.com/office/powerpoint/2010/main" val="1977810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med undertittel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A8B139CC-21FC-0225-E06C-E5C38BA51EA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126336" y="303560"/>
            <a:ext cx="6046192" cy="6554440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129370" y="1484784"/>
            <a:ext cx="10079198" cy="3240360"/>
          </a:xfrm>
        </p:spPr>
        <p:txBody>
          <a:bodyPr>
            <a:normAutofit/>
          </a:bodyPr>
          <a:lstStyle>
            <a:lvl1pPr algn="l">
              <a:defRPr sz="72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ein kort tittel her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624392" y="-2403648"/>
            <a:ext cx="2198286" cy="49632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BE16E22-997A-5E75-8C28-8C52C4F8E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125378" y="5661248"/>
            <a:ext cx="8354998" cy="864096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n-NO" noProof="0" dirty="0"/>
              <a:t>Eventuell undertittel / Føredragshaldar / Stad / Dato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7EB73DC7-68FA-71FD-649D-4A29E09CAC46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/>
        </p:blipFill>
        <p:spPr>
          <a:xfrm>
            <a:off x="1094012" y="536041"/>
            <a:ext cx="2230053" cy="5039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63247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 og bilde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F2C891FD-11E3-CDF8-0A6A-E64E35B620D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40016" y="908720"/>
            <a:ext cx="5328592" cy="3980658"/>
          </a:xfrm>
        </p:spPr>
        <p:txBody>
          <a:bodyPr anchor="t" anchorCtr="0">
            <a:normAutofit/>
          </a:bodyPr>
          <a:lstStyle>
            <a:lvl1pPr algn="l">
              <a:defRPr sz="54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ein kort tittel her</a:t>
            </a:r>
          </a:p>
        </p:txBody>
      </p:sp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BE16E22-997A-5E75-8C28-8C52C4F8E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40016" y="5281957"/>
            <a:ext cx="3803177" cy="478369"/>
          </a:xfrm>
        </p:spPr>
        <p:txBody>
          <a:bodyPr>
            <a:noAutofit/>
          </a:bodyPr>
          <a:lstStyle>
            <a:lvl1pPr marL="0" indent="0" algn="l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n-NO" noProof="0" dirty="0"/>
              <a:t>Eventuell namn og dato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14D3334-82FA-970D-C964-7DEC33326BE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5735958" cy="6857999"/>
          </a:xfrm>
          <a:solidFill>
            <a:schemeClr val="bg2">
              <a:lumMod val="75000"/>
            </a:schemeClr>
          </a:solidFill>
        </p:spPr>
        <p:txBody>
          <a:bodyPr lIns="720000" tIns="720000" rIns="72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bilete ved å trykka på symbolet i midten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546FC8FA-4AAD-B83E-1FCC-713FAC5E801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0556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bilde og punktliste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2326441C-2668-FFF9-B971-68AB314F140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2024" y="783771"/>
            <a:ext cx="5400600" cy="1583872"/>
          </a:xfrm>
        </p:spPr>
        <p:txBody>
          <a:bodyPr anchor="b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ein kort tittel her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BE16E22-997A-5E75-8C28-8C52C4F8E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40026" y="2645230"/>
            <a:ext cx="4413369" cy="3135084"/>
          </a:xfrm>
        </p:spPr>
        <p:txBody>
          <a:bodyPr>
            <a:noAutofit/>
          </a:bodyPr>
          <a:lstStyle>
            <a:lvl1pPr marL="342900" indent="-342900" algn="l">
              <a:lnSpc>
                <a:spcPct val="100000"/>
              </a:lnSpc>
              <a:buClr>
                <a:srgbClr val="00C7B1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n-NO" noProof="0" dirty="0"/>
              <a:t>Rusta opp det norske Forsvaret kraftig for å styrkja forsvarsevna.</a:t>
            </a:r>
          </a:p>
          <a:p>
            <a:pPr lvl="0"/>
            <a:r>
              <a:rPr lang="nn-NO" noProof="0" dirty="0"/>
              <a:t>Auka produksjonen av våpen og ammunisjon i Noreg og i samarbeid med Europa.</a:t>
            </a:r>
          </a:p>
          <a:p>
            <a:pPr lvl="0"/>
            <a:r>
              <a:rPr lang="nn-NO" noProof="0" dirty="0"/>
              <a:t>Fleire politifolk i gatene, fleire etterforskarar og meir førebyggjande arbeid.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14D3334-82FA-970D-C964-7DEC33326BE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" y="0"/>
            <a:ext cx="5663951" cy="6857999"/>
          </a:xfrm>
          <a:solidFill>
            <a:schemeClr val="bg2">
              <a:lumMod val="75000"/>
            </a:schemeClr>
          </a:solidFill>
        </p:spPr>
        <p:txBody>
          <a:bodyPr lIns="720000" tIns="720000" rIns="72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bilete ved å trykka på symbolet i midten</a:t>
            </a:r>
          </a:p>
        </p:txBody>
      </p:sp>
    </p:spTree>
    <p:extLst>
      <p:ext uri="{BB962C8B-B14F-4D97-AF65-F5344CB8AC3E}">
        <p14:creationId xmlns:p14="http://schemas.microsoft.com/office/powerpoint/2010/main" val="146449352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lite bilde og punktliste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CC03D364-CD7A-7A6F-355F-18C9BCB33B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2024" y="783771"/>
            <a:ext cx="4536504" cy="1583872"/>
          </a:xfrm>
        </p:spPr>
        <p:txBody>
          <a:bodyPr anchor="b" anchorCtr="0">
            <a:normAutofit/>
          </a:bodyPr>
          <a:lstStyle>
            <a:lvl1pPr algn="l">
              <a:defRPr sz="40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ein tittel her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BE16E22-997A-5E75-8C28-8C52C4F8E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40026" y="2564904"/>
            <a:ext cx="4413369" cy="3816424"/>
          </a:xfrm>
        </p:spPr>
        <p:txBody>
          <a:bodyPr>
            <a:noAutofit/>
          </a:bodyPr>
          <a:lstStyle>
            <a:lvl1pPr marL="342900" indent="-342900" algn="l">
              <a:lnSpc>
                <a:spcPct val="100000"/>
              </a:lnSpc>
              <a:buClr>
                <a:srgbClr val="00C7B1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n-NO" noProof="0" dirty="0"/>
              <a:t>Rusta opp det norske Forsvaret kraftig for å styrkja forsvarsevna.</a:t>
            </a:r>
          </a:p>
          <a:p>
            <a:pPr lvl="0"/>
            <a:r>
              <a:rPr lang="nn-NO" noProof="0" dirty="0"/>
              <a:t>Auka produksjonen av våpen og ammunisjon i Noreg og i samarbeid med Europa.</a:t>
            </a:r>
          </a:p>
          <a:p>
            <a:pPr lvl="0"/>
            <a:r>
              <a:rPr lang="nn-NO" noProof="0" dirty="0"/>
              <a:t>Fleire politifolk i gatene, fleire etterforskarar og meir førebyggjande arbeid.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14D3334-82FA-970D-C964-7DEC33326BE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9376" y="764704"/>
            <a:ext cx="5328592" cy="3312368"/>
          </a:xfrm>
          <a:solidFill>
            <a:schemeClr val="bg2">
              <a:lumMod val="75000"/>
            </a:schemeClr>
          </a:solidFill>
        </p:spPr>
        <p:txBody>
          <a:bodyPr lIns="720000" tIns="720000" rIns="720000"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bilete ved å trykka på symbolet i midten</a:t>
            </a:r>
          </a:p>
        </p:txBody>
      </p:sp>
    </p:spTree>
    <p:extLst>
      <p:ext uri="{BB962C8B-B14F-4D97-AF65-F5344CB8AC3E}">
        <p14:creationId xmlns:p14="http://schemas.microsoft.com/office/powerpoint/2010/main" val="40768394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tel, to bilder og punktliste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AFC2C05D-D7ED-AB10-BD5A-905A1D4DEE9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37323" y="783770"/>
            <a:ext cx="4679157" cy="1741993"/>
          </a:xfrm>
        </p:spPr>
        <p:txBody>
          <a:bodyPr anchor="b" anchorCtr="0">
            <a:normAutofit/>
          </a:bodyPr>
          <a:lstStyle>
            <a:lvl1pPr algn="l">
              <a:defRPr sz="36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ein tittel her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10452862" y="193218"/>
            <a:ext cx="1553168" cy="35101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BE16E22-997A-5E75-8C28-8C52C4F8E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735960" y="2708920"/>
            <a:ext cx="4701401" cy="3448066"/>
          </a:xfrm>
        </p:spPr>
        <p:txBody>
          <a:bodyPr>
            <a:noAutofit/>
          </a:bodyPr>
          <a:lstStyle>
            <a:lvl1pPr marL="342900" indent="-342900" algn="l">
              <a:lnSpc>
                <a:spcPct val="100000"/>
              </a:lnSpc>
              <a:buClr>
                <a:srgbClr val="00C7B1"/>
              </a:buClr>
              <a:buFont typeface="Arial" panose="020B0604020202020204" pitchFamily="34" charset="0"/>
              <a:buChar char="•"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n-NO" noProof="0" dirty="0"/>
              <a:t>Rusta opp det norske Forsvaret kraftig for å styrkja forsvarsevna.</a:t>
            </a:r>
          </a:p>
          <a:p>
            <a:pPr lvl="0"/>
            <a:r>
              <a:rPr lang="nn-NO" noProof="0" dirty="0"/>
              <a:t>Auka produksjonen av våpen og ammunisjon i Noreg og i samarbeid med Europa.</a:t>
            </a:r>
          </a:p>
          <a:p>
            <a:pPr lvl="0"/>
            <a:r>
              <a:rPr lang="nn-NO" noProof="0" dirty="0"/>
              <a:t>Fleire politifolk i gatene, fleire etterforskarar og meir førebyggjande arbeid.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14D3334-82FA-970D-C964-7DEC33326BE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839416" y="764704"/>
            <a:ext cx="4464496" cy="2520280"/>
          </a:xfrm>
          <a:solidFill>
            <a:schemeClr val="bg2">
              <a:lumMod val="75000"/>
            </a:schemeClr>
          </a:solidFill>
        </p:spPr>
        <p:txBody>
          <a:bodyPr lIns="720000" tIns="720000" rIns="72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bilete ved å trykka på symbolet i midten</a:t>
            </a:r>
          </a:p>
        </p:txBody>
      </p:sp>
      <p:sp>
        <p:nvSpPr>
          <p:cNvPr id="4" name="Picture Placeholder 7">
            <a:extLst>
              <a:ext uri="{FF2B5EF4-FFF2-40B4-BE49-F238E27FC236}">
                <a16:creationId xmlns:a16="http://schemas.microsoft.com/office/drawing/2014/main" id="{F0462163-0539-881B-019D-49CDF448D59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9416" y="3573016"/>
            <a:ext cx="4464496" cy="2520280"/>
          </a:xfrm>
          <a:solidFill>
            <a:schemeClr val="bg2">
              <a:lumMod val="75000"/>
            </a:schemeClr>
          </a:solidFill>
        </p:spPr>
        <p:txBody>
          <a:bodyPr lIns="720000" tIns="720000" rIns="720000"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Set inn bilete ved å trykka på symbolet i midten</a:t>
            </a:r>
          </a:p>
        </p:txBody>
      </p:sp>
    </p:spTree>
    <p:extLst>
      <p:ext uri="{BB962C8B-B14F-4D97-AF65-F5344CB8AC3E}">
        <p14:creationId xmlns:p14="http://schemas.microsoft.com/office/powerpoint/2010/main" val="4808652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958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bg>
      <p:bgPr>
        <a:solidFill>
          <a:srgbClr val="0065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circle with black flag in the middle&#10;&#10;AI-generated content may be incorrect.">
            <a:extLst>
              <a:ext uri="{FF2B5EF4-FFF2-40B4-BE49-F238E27FC236}">
                <a16:creationId xmlns:a16="http://schemas.microsoft.com/office/drawing/2014/main" id="{5A04ACB4-E09E-1C29-71B1-CC6FEB0A6D8F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r="25031" b="18729"/>
          <a:stretch>
            <a:fillRect/>
          </a:stretch>
        </p:blipFill>
        <p:spPr>
          <a:xfrm>
            <a:off x="6817418" y="1052736"/>
            <a:ext cx="5355109" cy="5805264"/>
          </a:xfrm>
          <a:prstGeom prst="rect">
            <a:avLst/>
          </a:prstGeo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1915DBC-B3FC-A7E7-44B5-4468242538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47462" y="802441"/>
            <a:ext cx="7628857" cy="898367"/>
          </a:xfrm>
        </p:spPr>
        <p:txBody>
          <a:bodyPr anchor="b" anchorCtr="0">
            <a:noAutofit/>
          </a:bodyPr>
          <a:lstStyle>
            <a:lvl1pPr algn="l">
              <a:defRPr sz="4000" b="1" i="0">
                <a:solidFill>
                  <a:schemeClr val="bg1"/>
                </a:solidFill>
              </a:defRPr>
            </a:lvl1pPr>
          </a:lstStyle>
          <a:p>
            <a:r>
              <a:rPr lang="nn-NO" noProof="0" dirty="0"/>
              <a:t>Agenda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A2131AD3-3DF5-4D6A-D548-DD470CC1F86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rcRect/>
          <a:stretch/>
        </p:blipFill>
        <p:spPr>
          <a:xfrm>
            <a:off x="9841493" y="194430"/>
            <a:ext cx="2196132" cy="496326"/>
          </a:xfrm>
          <a:prstGeom prst="rect">
            <a:avLst/>
          </a:prstGeom>
        </p:spPr>
      </p:pic>
      <p:sp>
        <p:nvSpPr>
          <p:cNvPr id="12" name="Text Placeholder 10">
            <a:extLst>
              <a:ext uri="{FF2B5EF4-FFF2-40B4-BE49-F238E27FC236}">
                <a16:creationId xmlns:a16="http://schemas.microsoft.com/office/drawing/2014/main" id="{4BE16E22-997A-5E75-8C28-8C52C4F8ED8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343472" y="365523"/>
            <a:ext cx="5567390" cy="325233"/>
          </a:xfrm>
        </p:spPr>
        <p:txBody>
          <a:bodyPr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</a:lstStyle>
          <a:p>
            <a:pPr lvl="0"/>
            <a:r>
              <a:rPr lang="nn-NO" noProof="0" dirty="0"/>
              <a:t>Eventuelt tema/stikktittel</a:t>
            </a:r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10860C94-A6CD-3370-359C-3C5C61E184C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1345541" y="1988840"/>
            <a:ext cx="8110659" cy="4392488"/>
          </a:xfrm>
        </p:spPr>
        <p:txBody>
          <a:bodyPr>
            <a:normAutofit/>
          </a:bodyPr>
          <a:lstStyle>
            <a:lvl1pPr marL="514350" marR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nn-NO" noProof="0" dirty="0"/>
              <a:t>12:00:	Fyrste tema</a:t>
            </a:r>
          </a:p>
          <a:p>
            <a:pPr lvl="0"/>
            <a:r>
              <a:rPr lang="nn-NO" noProof="0" dirty="0"/>
              <a:t>12:30:	Eit tema</a:t>
            </a:r>
          </a:p>
          <a:p>
            <a:pPr marL="514350" marR="0" lvl="0" indent="-5143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nn-NO" noProof="0" dirty="0"/>
              <a:t>12:30:	Eit tema</a:t>
            </a:r>
          </a:p>
          <a:p>
            <a:pPr lvl="0"/>
            <a:r>
              <a:rPr lang="nn-NO" noProof="0" dirty="0"/>
              <a:t>14:00:	Pause</a:t>
            </a:r>
          </a:p>
          <a:p>
            <a:pPr lvl="0"/>
            <a:r>
              <a:rPr lang="nn-NO" noProof="0" dirty="0"/>
              <a:t>14:30:	Eit tema</a:t>
            </a:r>
          </a:p>
          <a:p>
            <a:pPr lvl="0"/>
            <a:r>
              <a:rPr lang="nn-NO" noProof="0" dirty="0"/>
              <a:t>15:30:	Avslutning</a:t>
            </a:r>
          </a:p>
        </p:txBody>
      </p:sp>
    </p:spTree>
    <p:extLst>
      <p:ext uri="{BB962C8B-B14F-4D97-AF65-F5344CB8AC3E}">
        <p14:creationId xmlns:p14="http://schemas.microsoft.com/office/powerpoint/2010/main" val="3435266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9FDCF-FEF1-3CBD-045D-ACFA680F0E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n-NO" noProof="0" dirty="0" err="1"/>
              <a:t>Click</a:t>
            </a:r>
            <a:r>
              <a:rPr lang="nn-NO" noProof="0" dirty="0"/>
              <a:t> to </a:t>
            </a:r>
            <a:r>
              <a:rPr lang="nn-NO" noProof="0" dirty="0" err="1"/>
              <a:t>edit</a:t>
            </a:r>
            <a:r>
              <a:rPr lang="nn-NO" noProof="0" dirty="0"/>
              <a:t>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A36DF4B-A99F-51EC-F1C2-880AFB2B3C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n-NO" noProof="0" dirty="0" err="1"/>
              <a:t>Click</a:t>
            </a:r>
            <a:r>
              <a:rPr lang="nn-NO" noProof="0" dirty="0"/>
              <a:t> to </a:t>
            </a:r>
            <a:r>
              <a:rPr lang="nn-NO" noProof="0" dirty="0" err="1"/>
              <a:t>edit</a:t>
            </a:r>
            <a:r>
              <a:rPr lang="nn-NO" noProof="0" dirty="0"/>
              <a:t> Master </a:t>
            </a:r>
            <a:r>
              <a:rPr lang="nn-NO" noProof="0" dirty="0" err="1"/>
              <a:t>text</a:t>
            </a:r>
            <a:r>
              <a:rPr lang="nn-NO" noProof="0" dirty="0"/>
              <a:t> </a:t>
            </a:r>
            <a:r>
              <a:rPr lang="nn-NO" noProof="0" dirty="0" err="1"/>
              <a:t>styles</a:t>
            </a:r>
            <a:endParaRPr lang="nn-NO" noProof="0" dirty="0"/>
          </a:p>
          <a:p>
            <a:pPr lvl="1"/>
            <a:r>
              <a:rPr lang="nn-NO" noProof="0" dirty="0"/>
              <a:t>Second level</a:t>
            </a:r>
          </a:p>
          <a:p>
            <a:pPr lvl="2"/>
            <a:r>
              <a:rPr lang="nn-NO" noProof="0" dirty="0"/>
              <a:t>Third level</a:t>
            </a:r>
          </a:p>
          <a:p>
            <a:pPr lvl="3"/>
            <a:r>
              <a:rPr lang="nn-NO" noProof="0" dirty="0" err="1"/>
              <a:t>Fourth</a:t>
            </a:r>
            <a:r>
              <a:rPr lang="nn-NO" noProof="0" dirty="0"/>
              <a:t> level</a:t>
            </a:r>
          </a:p>
          <a:p>
            <a:pPr lvl="4"/>
            <a:r>
              <a:rPr lang="nn-NO" noProof="0" dirty="0"/>
              <a:t>Fifth level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2003CE-DBE1-1945-82EF-9CDCF7085793}"/>
              </a:ext>
            </a:extLst>
          </p:cNvPr>
          <p:cNvSpPr txBox="1"/>
          <p:nvPr userDrawn="1"/>
        </p:nvSpPr>
        <p:spPr>
          <a:xfrm>
            <a:off x="1859614" y="-1503536"/>
            <a:ext cx="2508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600" b="1" i="0" noProof="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</a:rPr>
              <a:t>LIM INN TEKST </a:t>
            </a:r>
            <a:br>
              <a:rPr lang="nn-NO" sz="1600" b="1" i="0" noProof="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</a:rPr>
            </a:br>
            <a:r>
              <a:rPr lang="nn-NO" sz="1600" b="1" i="0" noProof="0" dirty="0">
                <a:solidFill>
                  <a:srgbClr val="FF0000"/>
                </a:solidFill>
                <a:latin typeface="Roboto" panose="02000000000000000000" pitchFamily="2" charset="0"/>
                <a:ea typeface="Roboto" panose="02000000000000000000" pitchFamily="2" charset="0"/>
                <a:cs typeface="Poppins" pitchFamily="2" charset="77"/>
              </a:rPr>
              <a:t>PÅ RIKTIG MÅTE</a:t>
            </a:r>
          </a:p>
        </p:txBody>
      </p:sp>
      <p:sp>
        <p:nvSpPr>
          <p:cNvPr id="5" name="TekstSylinder 16">
            <a:extLst>
              <a:ext uri="{FF2B5EF4-FFF2-40B4-BE49-F238E27FC236}">
                <a16:creationId xmlns:a16="http://schemas.microsoft.com/office/drawing/2014/main" id="{F1ED30C0-2692-CDC3-AD01-740E032F7A76}"/>
              </a:ext>
            </a:extLst>
          </p:cNvPr>
          <p:cNvSpPr txBox="1"/>
          <p:nvPr userDrawn="1"/>
        </p:nvSpPr>
        <p:spPr>
          <a:xfrm>
            <a:off x="-560061" y="-1571644"/>
            <a:ext cx="244009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sz="4000" b="1" i="0" noProof="0" dirty="0">
                <a:solidFill>
                  <a:srgbClr val="FF0000"/>
                </a:solidFill>
                <a:latin typeface="Zalando Sans Expanded Black" pitchFamily="2" charset="77"/>
                <a:ea typeface="Roboto" panose="02000000000000000000" pitchFamily="2" charset="0"/>
                <a:cs typeface="Poppins" pitchFamily="2" charset="77"/>
              </a:rPr>
              <a:t>VIKTIG</a:t>
            </a:r>
          </a:p>
        </p:txBody>
      </p:sp>
      <p:sp>
        <p:nvSpPr>
          <p:cNvPr id="6" name="TekstSylinder 15">
            <a:extLst>
              <a:ext uri="{FF2B5EF4-FFF2-40B4-BE49-F238E27FC236}">
                <a16:creationId xmlns:a16="http://schemas.microsoft.com/office/drawing/2014/main" id="{40FC30A4-960F-3D26-1AC4-61AE0E26DADC}"/>
              </a:ext>
            </a:extLst>
          </p:cNvPr>
          <p:cNvSpPr txBox="1"/>
          <p:nvPr userDrawn="1"/>
        </p:nvSpPr>
        <p:spPr>
          <a:xfrm>
            <a:off x="4475642" y="-1499933"/>
            <a:ext cx="204063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+mj-lt"/>
              <a:buNone/>
            </a:pPr>
            <a:r>
              <a:rPr lang="nn-NO" sz="13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Bruk denne metoden </a:t>
            </a:r>
            <a:r>
              <a:rPr lang="nn-NO" sz="1300" noProof="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fra</a:t>
            </a:r>
            <a:r>
              <a:rPr lang="nn-NO" sz="13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menyen i PowerPoint. </a:t>
            </a:r>
            <a:r>
              <a:rPr lang="nn-NO" sz="1300" noProof="0" dirty="0" err="1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Ikke</a:t>
            </a:r>
            <a:r>
              <a:rPr lang="nn-NO" sz="1300" noProof="0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bruk</a:t>
            </a:r>
            <a:r>
              <a:rPr lang="nn-NO" sz="13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CTRL+V eller </a:t>
            </a:r>
            <a:r>
              <a:rPr lang="nn-NO" sz="1300" noProof="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command+V</a:t>
            </a:r>
            <a:endParaRPr lang="nn-NO" sz="1300" noProof="0" dirty="0">
              <a:solidFill>
                <a:schemeClr val="tx1"/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7" name="TekstSylinder 15">
            <a:extLst>
              <a:ext uri="{FF2B5EF4-FFF2-40B4-BE49-F238E27FC236}">
                <a16:creationId xmlns:a16="http://schemas.microsoft.com/office/drawing/2014/main" id="{96458C7C-0325-0DE2-5242-BA5DF0CA8AA3}"/>
              </a:ext>
            </a:extLst>
          </p:cNvPr>
          <p:cNvSpPr txBox="1"/>
          <p:nvPr userDrawn="1"/>
        </p:nvSpPr>
        <p:spPr>
          <a:xfrm>
            <a:off x="9873614" y="-1503536"/>
            <a:ext cx="2616029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+mj-lt"/>
              <a:buNone/>
            </a:pPr>
            <a:r>
              <a:rPr lang="nn-NO" sz="1300" b="1" noProof="0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APPLE MAC OS</a:t>
            </a:r>
            <a:r>
              <a:rPr lang="nn-NO" sz="1300" b="1" noProof="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: </a:t>
            </a:r>
          </a:p>
          <a:p>
            <a:pPr marL="0" indent="0">
              <a:buFont typeface="+mj-lt"/>
              <a:buNone/>
            </a:pPr>
            <a:r>
              <a:rPr lang="nn-NO" sz="1300" b="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Rediger </a:t>
            </a:r>
            <a:r>
              <a:rPr lang="nn-NO" sz="1300" b="0" noProof="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&gt;</a:t>
            </a:r>
            <a:r>
              <a:rPr lang="nn-NO" sz="1300" b="0" noProof="0" dirty="0">
                <a:solidFill>
                  <a:schemeClr val="accent4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n-NO" sz="1300" b="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Lim inn </a:t>
            </a:r>
            <a:r>
              <a:rPr lang="nn-NO" sz="1300" b="0" noProof="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utvalg</a:t>
            </a:r>
            <a:r>
              <a:rPr lang="nn-NO" sz="1300" b="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n-NO" sz="1300" b="0" noProof="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&gt;</a:t>
            </a:r>
            <a:r>
              <a:rPr lang="nn-NO" sz="1300" b="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br>
              <a:rPr lang="nn-NO" sz="1300" b="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n-NO" sz="1300" b="1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Lim inn uformatert tekst </a:t>
            </a:r>
          </a:p>
        </p:txBody>
      </p:sp>
      <p:sp>
        <p:nvSpPr>
          <p:cNvPr id="8" name="TekstSylinder 15">
            <a:extLst>
              <a:ext uri="{FF2B5EF4-FFF2-40B4-BE49-F238E27FC236}">
                <a16:creationId xmlns:a16="http://schemas.microsoft.com/office/drawing/2014/main" id="{89A60821-1302-040B-61EA-C11248C14413}"/>
              </a:ext>
            </a:extLst>
          </p:cNvPr>
          <p:cNvSpPr txBox="1"/>
          <p:nvPr userDrawn="1"/>
        </p:nvSpPr>
        <p:spPr>
          <a:xfrm>
            <a:off x="7558132" y="-1499933"/>
            <a:ext cx="2040634" cy="6924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+mj-lt"/>
              <a:buNone/>
            </a:pPr>
            <a:r>
              <a:rPr lang="nn-NO" sz="1300" b="1" noProof="0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MICROSOFT WINDOWS</a:t>
            </a:r>
            <a:r>
              <a:rPr lang="nn-NO" sz="1300" b="0" noProof="0" dirty="0">
                <a:solidFill>
                  <a:schemeClr val="accent6">
                    <a:lumMod val="7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</a:p>
          <a:p>
            <a:pPr marL="0" indent="0">
              <a:buFont typeface="+mj-lt"/>
              <a:buNone/>
            </a:pPr>
            <a:r>
              <a:rPr lang="nn-NO" sz="1300" b="0" noProof="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Hjem</a:t>
            </a:r>
            <a:r>
              <a:rPr lang="nn-NO" sz="1300" b="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n-NO" sz="1300" b="0" noProof="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&gt; </a:t>
            </a:r>
            <a:r>
              <a:rPr lang="nn-NO" sz="1300" b="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Lim inn  </a:t>
            </a:r>
            <a:r>
              <a:rPr lang="nn-NO" sz="1300" b="0" noProof="0" dirty="0">
                <a:solidFill>
                  <a:schemeClr val="accent6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&gt;</a:t>
            </a:r>
            <a:r>
              <a:rPr lang="nn-NO" sz="1300" b="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br>
              <a:rPr lang="nn-NO" sz="1300" b="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n-NO" sz="1300" b="1" noProof="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Behold</a:t>
            </a:r>
            <a:r>
              <a:rPr lang="nn-NO" sz="1300" b="1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nn-NO" sz="1300" b="1" noProof="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bare</a:t>
            </a:r>
            <a:r>
              <a:rPr lang="nn-NO" sz="1300" b="1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teksten</a:t>
            </a:r>
          </a:p>
        </p:txBody>
      </p:sp>
      <p:sp>
        <p:nvSpPr>
          <p:cNvPr id="9" name="TekstSylinder 15">
            <a:extLst>
              <a:ext uri="{FF2B5EF4-FFF2-40B4-BE49-F238E27FC236}">
                <a16:creationId xmlns:a16="http://schemas.microsoft.com/office/drawing/2014/main" id="{7A70BA77-2846-A8D0-2AC6-6A6DD02749EE}"/>
              </a:ext>
            </a:extLst>
          </p:cNvPr>
          <p:cNvSpPr txBox="1"/>
          <p:nvPr userDrawn="1"/>
        </p:nvSpPr>
        <p:spPr>
          <a:xfrm>
            <a:off x="1859613" y="-915480"/>
            <a:ext cx="261602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Font typeface="+mj-lt"/>
              <a:buNone/>
            </a:pPr>
            <a:r>
              <a:rPr lang="nn-NO" sz="13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Dette for å </a:t>
            </a:r>
            <a:r>
              <a:rPr lang="nn-NO" sz="1300" noProof="0" dirty="0" err="1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beholde</a:t>
            </a:r>
            <a:r>
              <a:rPr lang="nn-NO" sz="1300" noProof="0" dirty="0">
                <a:solidFill>
                  <a:schemeClr val="tx1"/>
                </a:solidFill>
                <a:latin typeface="Roboto" panose="02000000000000000000" pitchFamily="2" charset="0"/>
                <a:ea typeface="Roboto" panose="02000000000000000000" pitchFamily="2" charset="0"/>
              </a:rPr>
              <a:t> riktig skrifttype, farge og størrelse.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0B9C72A6-8C86-00BC-B4F5-F5F456C40B9F}"/>
              </a:ext>
            </a:extLst>
          </p:cNvPr>
          <p:cNvCxnSpPr>
            <a:cxnSpLocks/>
          </p:cNvCxnSpPr>
          <p:nvPr userDrawn="1"/>
        </p:nvCxnSpPr>
        <p:spPr>
          <a:xfrm>
            <a:off x="6575744" y="-1323528"/>
            <a:ext cx="707540" cy="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946728AC-E0D2-9075-6BF3-B9CF503CFC23}"/>
              </a:ext>
            </a:extLst>
          </p:cNvPr>
          <p:cNvCxnSpPr>
            <a:cxnSpLocks/>
          </p:cNvCxnSpPr>
          <p:nvPr userDrawn="1"/>
        </p:nvCxnSpPr>
        <p:spPr>
          <a:xfrm>
            <a:off x="3667952" y="-1323528"/>
            <a:ext cx="707540" cy="0"/>
          </a:xfrm>
          <a:prstGeom prst="straightConnector1">
            <a:avLst/>
          </a:prstGeom>
          <a:ln>
            <a:solidFill>
              <a:schemeClr val="bg2">
                <a:lumMod val="50000"/>
              </a:schemeClr>
            </a:solidFill>
            <a:tailEnd type="triangle" w="lg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36767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93" r:id="rId2"/>
    <p:sldLayoutId id="2147483655" r:id="rId3"/>
    <p:sldLayoutId id="2147483691" r:id="rId4"/>
    <p:sldLayoutId id="2147483663" r:id="rId5"/>
    <p:sldLayoutId id="2147483664" r:id="rId6"/>
    <p:sldLayoutId id="2147483697" r:id="rId7"/>
    <p:sldLayoutId id="2147483698" r:id="rId8"/>
    <p:sldLayoutId id="2147483684" r:id="rId9"/>
    <p:sldLayoutId id="2147483701" r:id="rId10"/>
    <p:sldLayoutId id="2147483700" r:id="rId11"/>
    <p:sldLayoutId id="2147483703" r:id="rId12"/>
    <p:sldLayoutId id="2147483665" r:id="rId13"/>
    <p:sldLayoutId id="2147483702" r:id="rId14"/>
    <p:sldLayoutId id="2147483666" r:id="rId15"/>
    <p:sldLayoutId id="2147483670" r:id="rId16"/>
    <p:sldLayoutId id="2147483695" r:id="rId17"/>
    <p:sldLayoutId id="2147483668" r:id="rId18"/>
    <p:sldLayoutId id="2147483667" r:id="rId19"/>
    <p:sldLayoutId id="2147483669" r:id="rId20"/>
    <p:sldLayoutId id="2147483678" r:id="rId21"/>
    <p:sldLayoutId id="2147483694" r:id="rId22"/>
    <p:sldLayoutId id="2147483696" r:id="rId23"/>
    <p:sldLayoutId id="2147483704" r:id="rId24"/>
    <p:sldLayoutId id="2147483657" r:id="rId25"/>
    <p:sldLayoutId id="2147483672" r:id="rId26"/>
    <p:sldLayoutId id="2147483673" r:id="rId27"/>
    <p:sldLayoutId id="2147483677" r:id="rId28"/>
    <p:sldLayoutId id="2147483675" r:id="rId29"/>
    <p:sldLayoutId id="2147483680" r:id="rId30"/>
    <p:sldLayoutId id="2147483682" r:id="rId31"/>
    <p:sldLayoutId id="2147483683" r:id="rId32"/>
    <p:sldLayoutId id="2147483681" r:id="rId33"/>
    <p:sldLayoutId id="2147483676" r:id="rId34"/>
    <p:sldLayoutId id="2147483649" r:id="rId35"/>
    <p:sldLayoutId id="2147483688" r:id="rId36"/>
    <p:sldLayoutId id="2147483650" r:id="rId37"/>
    <p:sldLayoutId id="2147483674" r:id="rId38"/>
    <p:sldLayoutId id="2147483699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tx1"/>
          </a:solidFill>
          <a:latin typeface="Zalando Sans Expanded Black" pitchFamily="2" charset="77"/>
          <a:ea typeface="+mj-ea"/>
          <a:cs typeface="Poppins" pitchFamily="2" charset="77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Roboto" panose="02000000000000000000" pitchFamily="2" charset="0"/>
          <a:ea typeface="Roboto" panose="02000000000000000000" pitchFamily="2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37.png"/><Relationship Id="rId18" Type="http://schemas.openxmlformats.org/officeDocument/2006/relationships/image" Target="../media/image42.png"/><Relationship Id="rId26" Type="http://schemas.openxmlformats.org/officeDocument/2006/relationships/image" Target="../media/image49.png"/><Relationship Id="rId3" Type="http://schemas.openxmlformats.org/officeDocument/2006/relationships/image" Target="../media/image25.png"/><Relationship Id="rId21" Type="http://schemas.openxmlformats.org/officeDocument/2006/relationships/image" Target="../media/image45.png"/><Relationship Id="rId7" Type="http://schemas.openxmlformats.org/officeDocument/2006/relationships/image" Target="../media/image32.png"/><Relationship Id="rId12" Type="http://schemas.openxmlformats.org/officeDocument/2006/relationships/image" Target="../media/image36.png"/><Relationship Id="rId17" Type="http://schemas.openxmlformats.org/officeDocument/2006/relationships/image" Target="../media/image41.png"/><Relationship Id="rId25" Type="http://schemas.openxmlformats.org/officeDocument/2006/relationships/image" Target="../media/image48.png"/><Relationship Id="rId2" Type="http://schemas.openxmlformats.org/officeDocument/2006/relationships/image" Target="../media/image28.png"/><Relationship Id="rId16" Type="http://schemas.openxmlformats.org/officeDocument/2006/relationships/image" Target="../media/image40.png"/><Relationship Id="rId20" Type="http://schemas.openxmlformats.org/officeDocument/2006/relationships/image" Target="../media/image44.png"/><Relationship Id="rId29" Type="http://schemas.openxmlformats.org/officeDocument/2006/relationships/image" Target="../media/image52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31.png"/><Relationship Id="rId11" Type="http://schemas.openxmlformats.org/officeDocument/2006/relationships/image" Target="../media/image35.png"/><Relationship Id="rId24" Type="http://schemas.openxmlformats.org/officeDocument/2006/relationships/image" Target="../media/image26.png"/><Relationship Id="rId5" Type="http://schemas.openxmlformats.org/officeDocument/2006/relationships/image" Target="../media/image30.png"/><Relationship Id="rId15" Type="http://schemas.openxmlformats.org/officeDocument/2006/relationships/image" Target="../media/image39.png"/><Relationship Id="rId23" Type="http://schemas.openxmlformats.org/officeDocument/2006/relationships/image" Target="../media/image47.png"/><Relationship Id="rId28" Type="http://schemas.openxmlformats.org/officeDocument/2006/relationships/image" Target="../media/image51.png"/><Relationship Id="rId10" Type="http://schemas.openxmlformats.org/officeDocument/2006/relationships/image" Target="../media/image34.png"/><Relationship Id="rId19" Type="http://schemas.openxmlformats.org/officeDocument/2006/relationships/image" Target="../media/image43.png"/><Relationship Id="rId31" Type="http://schemas.openxmlformats.org/officeDocument/2006/relationships/hyperlink" Target="https://hoyre.no/design/ikoner/" TargetMode="External"/><Relationship Id="rId4" Type="http://schemas.openxmlformats.org/officeDocument/2006/relationships/image" Target="../media/image29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Relationship Id="rId22" Type="http://schemas.openxmlformats.org/officeDocument/2006/relationships/image" Target="../media/image46.png"/><Relationship Id="rId27" Type="http://schemas.openxmlformats.org/officeDocument/2006/relationships/image" Target="../media/image50.png"/><Relationship Id="rId30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775526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>
            <a:extLst>
              <a:ext uri="{FF2B5EF4-FFF2-40B4-BE49-F238E27FC236}">
                <a16:creationId xmlns:a16="http://schemas.microsoft.com/office/drawing/2014/main" id="{B7639611-D7A1-DD14-FE1D-17CD04008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n-NO" noProof="0" dirty="0"/>
          </a:p>
        </p:txBody>
      </p:sp>
      <p:sp>
        <p:nvSpPr>
          <p:cNvPr id="3" name="Plassholder for tekst 2">
            <a:extLst>
              <a:ext uri="{FF2B5EF4-FFF2-40B4-BE49-F238E27FC236}">
                <a16:creationId xmlns:a16="http://schemas.microsoft.com/office/drawing/2014/main" id="{7102F1F5-1829-B634-9797-92C59591FB3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15389668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63929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C298964-1E04-C8CC-DA30-A352B0FA9235}"/>
              </a:ext>
            </a:extLst>
          </p:cNvPr>
          <p:cNvSpPr txBox="1"/>
          <p:nvPr/>
        </p:nvSpPr>
        <p:spPr>
          <a:xfrm>
            <a:off x="1127448" y="5301208"/>
            <a:ext cx="828092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Aft>
                <a:spcPts val="1200"/>
              </a:spcAft>
              <a:defRPr/>
            </a:pPr>
            <a:r>
              <a:rPr lang="nn-NO" sz="1400" noProof="0" dirty="0">
                <a:latin typeface="Roboto" panose="02000000000000000000" pitchFamily="2" charset="0"/>
                <a:ea typeface="Roboto" panose="02000000000000000000" pitchFamily="2" charset="0"/>
              </a:rPr>
              <a:t>https://res.cloudinary.com/hoyre/raw/upload/v1772627018/ZalandoSansExpanded-Black.ttf</a:t>
            </a:r>
            <a:endParaRPr lang="nn-NO" sz="1400" b="0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7644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screen shot of a phone&#10;&#10;AI-generated content may be incorrect.">
            <a:extLst>
              <a:ext uri="{FF2B5EF4-FFF2-40B4-BE49-F238E27FC236}">
                <a16:creationId xmlns:a16="http://schemas.microsoft.com/office/drawing/2014/main" id="{DFECDBD4-1E5F-5392-9215-91D4B418E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5920" y="2204864"/>
            <a:ext cx="2094260" cy="239826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CEDC8B5-4959-1CB1-CDE0-FA818D6EAF4E}"/>
              </a:ext>
            </a:extLst>
          </p:cNvPr>
          <p:cNvSpPr txBox="1"/>
          <p:nvPr/>
        </p:nvSpPr>
        <p:spPr>
          <a:xfrm>
            <a:off x="5591944" y="5805264"/>
            <a:ext cx="14734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noProof="0" dirty="0"/>
              <a:t>EKSEMPLER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AA86447-5D9E-7D63-BDB9-361BDB8A4978}"/>
              </a:ext>
            </a:extLst>
          </p:cNvPr>
          <p:cNvSpPr txBox="1"/>
          <p:nvPr/>
        </p:nvSpPr>
        <p:spPr>
          <a:xfrm rot="5400000">
            <a:off x="6147329" y="6185983"/>
            <a:ext cx="4106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n-NO" noProof="0" dirty="0">
                <a:sym typeface="Wingdings" pitchFamily="2" charset="2"/>
              </a:rPr>
              <a:t></a:t>
            </a:r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36130700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7B7E24-2296-140B-6A33-7F3D6A5164E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163451" y="1974135"/>
            <a:ext cx="9865096" cy="2755117"/>
          </a:xfrm>
        </p:spPr>
        <p:txBody>
          <a:bodyPr>
            <a:normAutofit/>
          </a:bodyPr>
          <a:lstStyle/>
          <a:p>
            <a:r>
              <a:rPr lang="nn-NO" sz="8800" noProof="0" dirty="0"/>
              <a:t>Tittel på foredraget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7E7A41A-5BCB-4764-D18F-930E65333F1A}"/>
              </a:ext>
            </a:extLst>
          </p:cNvPr>
          <p:cNvSpPr txBox="1"/>
          <p:nvPr/>
        </p:nvSpPr>
        <p:spPr>
          <a:xfrm>
            <a:off x="4270825" y="5085184"/>
            <a:ext cx="36503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n-NO" noProof="0" dirty="0">
                <a:solidFill>
                  <a:schemeClr val="bg1"/>
                </a:solidFill>
              </a:rPr>
              <a:t>Undertittel kan </a:t>
            </a:r>
            <a:r>
              <a:rPr lang="nn-NO" noProof="0" dirty="0" err="1">
                <a:solidFill>
                  <a:schemeClr val="bg1"/>
                </a:solidFill>
              </a:rPr>
              <a:t>settes</a:t>
            </a:r>
            <a:r>
              <a:rPr lang="nn-NO" noProof="0" dirty="0">
                <a:solidFill>
                  <a:schemeClr val="bg1"/>
                </a:solidFill>
              </a:rPr>
              <a:t> i dette feltet</a:t>
            </a:r>
          </a:p>
        </p:txBody>
      </p:sp>
    </p:spTree>
    <p:extLst>
      <p:ext uri="{BB962C8B-B14F-4D97-AF65-F5344CB8AC3E}">
        <p14:creationId xmlns:p14="http://schemas.microsoft.com/office/powerpoint/2010/main" val="34022698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71060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blue background with white outline of people and a stroller&#10;&#10;AI-generated content may be incorrect.">
            <a:extLst>
              <a:ext uri="{FF2B5EF4-FFF2-40B4-BE49-F238E27FC236}">
                <a16:creationId xmlns:a16="http://schemas.microsoft.com/office/drawing/2014/main" id="{3636E367-AEE9-E6DD-30BD-7B300ED02569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 cstate="print">
            <a:clrChange>
              <a:clrFrom>
                <a:srgbClr val="0065F1"/>
              </a:clrFrom>
              <a:clrTo>
                <a:srgbClr val="0065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812" b="6812"/>
          <a:stretch/>
        </p:blipFill>
        <p:spPr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7109DC5-2FCB-6FEE-B126-5257F024336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r>
              <a:rPr lang="nn-NO" sz="2400" b="0" noProof="0" dirty="0" err="1">
                <a:latin typeface="Roboto" panose="02000000000000000000" pitchFamily="2" charset="0"/>
                <a:ea typeface="Roboto" panose="02000000000000000000" pitchFamily="2" charset="0"/>
              </a:rPr>
              <a:t>Frihet</a:t>
            </a:r>
            <a:r>
              <a:rPr lang="nn-NO" sz="2400" b="0" noProof="0" dirty="0">
                <a:latin typeface="Roboto" panose="02000000000000000000" pitchFamily="2" charset="0"/>
                <a:ea typeface="Roboto" panose="02000000000000000000" pitchFamily="2" charset="0"/>
              </a:rPr>
              <a:t> til å skape gode liv</a:t>
            </a:r>
          </a:p>
        </p:txBody>
      </p:sp>
      <p:pic>
        <p:nvPicPr>
          <p:cNvPr id="10" name="Picture Placeholder 9">
            <a:extLst>
              <a:ext uri="{FF2B5EF4-FFF2-40B4-BE49-F238E27FC236}">
                <a16:creationId xmlns:a16="http://schemas.microsoft.com/office/drawing/2014/main" id="{5548CD71-C527-9BBA-A3DA-8B819C1D0BAC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3" cstate="print">
            <a:clrChange>
              <a:clrFrom>
                <a:srgbClr val="0065F1"/>
              </a:clrFrom>
              <a:clrTo>
                <a:srgbClr val="0065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14" b="6314"/>
          <a:stretch/>
        </p:blipFill>
        <p:spPr>
          <a:prstGeom prst="rect">
            <a:avLst/>
          </a:prstGeo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982B86-AA11-9CEC-A2CC-0D49025BE9E2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/>
        <p:txBody>
          <a:bodyPr>
            <a:normAutofit/>
          </a:bodyPr>
          <a:lstStyle/>
          <a:p>
            <a:pPr rtl="1"/>
            <a:r>
              <a:rPr lang="nn-NO" sz="2400" b="0" noProof="0" dirty="0" err="1">
                <a:latin typeface="Roboto" panose="02000000000000000000" pitchFamily="2" charset="0"/>
                <a:ea typeface="Roboto" panose="02000000000000000000" pitchFamily="2" charset="0"/>
              </a:rPr>
              <a:t>Frihet</a:t>
            </a:r>
            <a:r>
              <a:rPr lang="nn-NO" sz="2400" b="0" noProof="0" dirty="0">
                <a:latin typeface="Roboto" panose="02000000000000000000" pitchFamily="2" charset="0"/>
                <a:ea typeface="Roboto" panose="02000000000000000000" pitchFamily="2" charset="0"/>
              </a:rPr>
              <a:t> til å</a:t>
            </a:r>
            <a:br>
              <a:rPr lang="nn-NO" sz="2400" b="0" noProof="0" dirty="0">
                <a:latin typeface="Roboto" panose="02000000000000000000" pitchFamily="2" charset="0"/>
                <a:ea typeface="Roboto" panose="02000000000000000000" pitchFamily="2" charset="0"/>
              </a:rPr>
            </a:br>
            <a:r>
              <a:rPr lang="nn-NO" sz="2400" b="0" noProof="0" dirty="0">
                <a:latin typeface="Roboto" panose="02000000000000000000" pitchFamily="2" charset="0"/>
                <a:ea typeface="Roboto" panose="02000000000000000000" pitchFamily="2" charset="0"/>
              </a:rPr>
              <a:t>skape </a:t>
            </a:r>
            <a:r>
              <a:rPr lang="nn-NO" sz="2400" b="0" noProof="0" dirty="0" err="1">
                <a:latin typeface="Roboto" panose="02000000000000000000" pitchFamily="2" charset="0"/>
                <a:ea typeface="Roboto" panose="02000000000000000000" pitchFamily="2" charset="0"/>
              </a:rPr>
              <a:t>verdier</a:t>
            </a:r>
            <a:endParaRPr lang="nn-NO" sz="2400" b="0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FBBAC2DB-2F91-1B3B-FEC1-C1BF6FE233AC}"/>
              </a:ext>
            </a:extLst>
          </p:cNvPr>
          <p:cNvPicPr>
            <a:picLocks noGrp="1" noChangeAspect="1"/>
          </p:cNvPicPr>
          <p:nvPr>
            <p:ph type="pic" sz="quarter" idx="18"/>
          </p:nvPr>
        </p:nvPicPr>
        <p:blipFill>
          <a:blip r:embed="rId4" cstate="print">
            <a:clrChange>
              <a:clrFrom>
                <a:srgbClr val="0065F1"/>
              </a:clrFrom>
              <a:clrTo>
                <a:srgbClr val="0065F1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14" b="6314"/>
          <a:stretch/>
        </p:blipFill>
        <p:spPr>
          <a:prstGeom prst="rect">
            <a:avLst/>
          </a:prstGeom>
        </p:spPr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7693BA0-C77E-20F5-EB85-8CD9D405E0A8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>
            <a:normAutofit/>
          </a:bodyPr>
          <a:lstStyle/>
          <a:p>
            <a:pPr rtl="1"/>
            <a:r>
              <a:rPr lang="nn-NO" sz="2400" b="0" noProof="0" dirty="0" err="1">
                <a:latin typeface="Roboto" panose="02000000000000000000" pitchFamily="2" charset="0"/>
                <a:ea typeface="Roboto" panose="02000000000000000000" pitchFamily="2" charset="0"/>
              </a:rPr>
              <a:t>Frihet</a:t>
            </a:r>
            <a:r>
              <a:rPr lang="nn-NO" sz="2400" b="0" noProof="0" dirty="0">
                <a:latin typeface="Roboto" panose="02000000000000000000" pitchFamily="2" charset="0"/>
                <a:ea typeface="Roboto" panose="02000000000000000000" pitchFamily="2" charset="0"/>
              </a:rPr>
              <a:t> til å skape god velferd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1516BC1-06EF-B31E-09E0-D28863AADB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n-NO" noProof="0" dirty="0"/>
          </a:p>
        </p:txBody>
      </p:sp>
    </p:spTree>
    <p:extLst>
      <p:ext uri="{BB962C8B-B14F-4D97-AF65-F5344CB8AC3E}">
        <p14:creationId xmlns:p14="http://schemas.microsoft.com/office/powerpoint/2010/main" val="30391962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Placeholder 14">
            <a:extLst>
              <a:ext uri="{FF2B5EF4-FFF2-40B4-BE49-F238E27FC236}">
                <a16:creationId xmlns:a16="http://schemas.microsoft.com/office/drawing/2014/main" id="{431EFF61-E558-B0B5-8BA8-5E37F6F17464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D68B4F1-00FF-ABDB-7D12-B37BC66B1F65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pPr rtl="1"/>
            <a:r>
              <a:rPr lang="nn-NO" noProof="0" dirty="0"/>
              <a:t>Eksempel på tekst over bilde</a:t>
            </a:r>
          </a:p>
        </p:txBody>
      </p:sp>
    </p:spTree>
    <p:extLst>
      <p:ext uri="{BB962C8B-B14F-4D97-AF65-F5344CB8AC3E}">
        <p14:creationId xmlns:p14="http://schemas.microsoft.com/office/powerpoint/2010/main" val="24255966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Rectangle 63">
            <a:extLst>
              <a:ext uri="{FF2B5EF4-FFF2-40B4-BE49-F238E27FC236}">
                <a16:creationId xmlns:a16="http://schemas.microsoft.com/office/drawing/2014/main" id="{0A81EC3C-DDF3-3E7D-DF66-D8AB7778F971}"/>
              </a:ext>
            </a:extLst>
          </p:cNvPr>
          <p:cNvSpPr/>
          <p:nvPr/>
        </p:nvSpPr>
        <p:spPr>
          <a:xfrm>
            <a:off x="8534800" y="1201509"/>
            <a:ext cx="3107241" cy="49799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 dirty="0">
              <a:latin typeface="Roboto" panose="02000000000000000000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E81ABB5-70C7-A99C-A7AF-E29259D9BF2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84" y="1207474"/>
            <a:ext cx="1192989" cy="83986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FDE5700-F5EF-31DB-F778-B404CF356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9959" y="4917123"/>
            <a:ext cx="1192989" cy="83986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9287D58-EC93-EDAB-3213-C625274BBAE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354" y="3997441"/>
            <a:ext cx="1192989" cy="839864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55A6783-8B97-BD5F-58D5-644840DC9B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17428" y="4005064"/>
            <a:ext cx="1161496" cy="8176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2AAE3C09-C4EC-9287-1FCB-7417E4D291B8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5503" y="4005064"/>
            <a:ext cx="1175495" cy="827548"/>
          </a:xfrm>
          <a:prstGeom prst="rect">
            <a:avLst/>
          </a:prstGeom>
        </p:spPr>
      </p:pic>
      <p:pic>
        <p:nvPicPr>
          <p:cNvPr id="16" name="Picture 15" descr="A white line drawing of a person and person&#10;&#10;AI-generated content may be incorrect.">
            <a:extLst>
              <a:ext uri="{FF2B5EF4-FFF2-40B4-BE49-F238E27FC236}">
                <a16:creationId xmlns:a16="http://schemas.microsoft.com/office/drawing/2014/main" id="{2693A1CF-3E35-72D0-8AC3-90CDB8A5ED5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6084" y="3992748"/>
            <a:ext cx="1192989" cy="839864"/>
          </a:xfrm>
          <a:prstGeom prst="rect">
            <a:avLst/>
          </a:prstGeom>
        </p:spPr>
      </p:pic>
      <p:pic>
        <p:nvPicPr>
          <p:cNvPr id="18" name="Picture 17" descr="A blue background with white outline of people and a stroller&#10;&#10;AI-generated content may be incorrect.">
            <a:extLst>
              <a:ext uri="{FF2B5EF4-FFF2-40B4-BE49-F238E27FC236}">
                <a16:creationId xmlns:a16="http://schemas.microsoft.com/office/drawing/2014/main" id="{678D97A5-0897-ADC3-3678-1B171EB2038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26665" y="3982893"/>
            <a:ext cx="1192989" cy="839864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83692A8-0E97-2709-F670-2A9306D2FF0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246" y="3982893"/>
            <a:ext cx="1192989" cy="839864"/>
          </a:xfrm>
          <a:prstGeom prst="rect">
            <a:avLst/>
          </a:prstGeom>
        </p:spPr>
      </p:pic>
      <p:pic>
        <p:nvPicPr>
          <p:cNvPr id="22" name="Picture 21" descr="A white line drawing of a doctor&#10;&#10;AI-generated content may be incorrect.">
            <a:extLst>
              <a:ext uri="{FF2B5EF4-FFF2-40B4-BE49-F238E27FC236}">
                <a16:creationId xmlns:a16="http://schemas.microsoft.com/office/drawing/2014/main" id="{926791D4-B1FC-ED10-BC02-DF63D5767A33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295" y="4911886"/>
            <a:ext cx="1192989" cy="839864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6BE0025-E8ED-E44F-0766-1FCCEC9EB591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5484" y="3067452"/>
            <a:ext cx="1192989" cy="839864"/>
          </a:xfrm>
          <a:prstGeom prst="rect">
            <a:avLst/>
          </a:prstGeom>
        </p:spPr>
      </p:pic>
      <p:pic>
        <p:nvPicPr>
          <p:cNvPr id="26" name="Picture 25" descr="A white outline of a passport&#10;&#10;AI-generated content may be incorrect.">
            <a:extLst>
              <a:ext uri="{FF2B5EF4-FFF2-40B4-BE49-F238E27FC236}">
                <a16:creationId xmlns:a16="http://schemas.microsoft.com/office/drawing/2014/main" id="{6B4B38BF-B9F4-3DC1-7BAD-4BB43AED652C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4664" y="3076775"/>
            <a:ext cx="1192989" cy="839864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4274F10-6F3E-E68B-3B0F-224D72E1BF90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3844" y="3076775"/>
            <a:ext cx="1192989" cy="839864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082E6E6-5561-337D-6D1C-DD41ED1ACA3E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3024" y="3076775"/>
            <a:ext cx="1192989" cy="839864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C3C49E3-A301-023F-4238-B714AEF30B0E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2204" y="3076775"/>
            <a:ext cx="1192989" cy="839864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0C122DA7-4632-E7C1-093B-BBFCE37A029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84" y="3076775"/>
            <a:ext cx="1192989" cy="839864"/>
          </a:xfrm>
          <a:prstGeom prst="rect">
            <a:avLst/>
          </a:prstGeom>
        </p:spPr>
      </p:pic>
      <p:pic>
        <p:nvPicPr>
          <p:cNvPr id="36" name="Picture 35" descr="A house and trees on a blue background&#10;&#10;AI-generated content may be incorrect.">
            <a:extLst>
              <a:ext uri="{FF2B5EF4-FFF2-40B4-BE49-F238E27FC236}">
                <a16:creationId xmlns:a16="http://schemas.microsoft.com/office/drawing/2014/main" id="{B4450BBF-29DA-ADE5-1F3C-4A032F264FD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2626" y="4923816"/>
            <a:ext cx="1176043" cy="827934"/>
          </a:xfrm>
          <a:prstGeom prst="rect">
            <a:avLst/>
          </a:prstGeom>
        </p:spPr>
      </p:pic>
      <p:pic>
        <p:nvPicPr>
          <p:cNvPr id="38" name="Picture 37" descr="A white outline of a microphone and a musical note&#10;&#10;AI-generated content may be incorrect.">
            <a:extLst>
              <a:ext uri="{FF2B5EF4-FFF2-40B4-BE49-F238E27FC236}">
                <a16:creationId xmlns:a16="http://schemas.microsoft.com/office/drawing/2014/main" id="{70D62E98-6322-38D1-CEA3-372FB5FC8F1D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2124" y="2137463"/>
            <a:ext cx="1193491" cy="839864"/>
          </a:xfrm>
          <a:prstGeom prst="rect">
            <a:avLst/>
          </a:prstGeom>
        </p:spPr>
      </p:pic>
      <p:pic>
        <p:nvPicPr>
          <p:cNvPr id="40" name="Picture 39" descr="A blue heart in hands&#10;&#10;AI-generated content may be incorrect.">
            <a:extLst>
              <a:ext uri="{FF2B5EF4-FFF2-40B4-BE49-F238E27FC236}">
                <a16:creationId xmlns:a16="http://schemas.microsoft.com/office/drawing/2014/main" id="{48D7FBC5-1F3C-4C40-F25F-6314D3F8EA87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99976" y="2154475"/>
            <a:ext cx="1192989" cy="839864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5224DAAD-3E97-8398-877B-5E588AAC6E13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828" y="2148510"/>
            <a:ext cx="1192989" cy="83986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6C2D104E-A377-DAC9-967A-D4B94BD4D0C7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75680" y="2142545"/>
            <a:ext cx="1192989" cy="851794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0E18DDA8-B8BF-BB4F-A2B0-9A5780AE641A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13532" y="2142545"/>
            <a:ext cx="1192989" cy="839864"/>
          </a:xfrm>
          <a:prstGeom prst="rect">
            <a:avLst/>
          </a:prstGeom>
        </p:spPr>
      </p:pic>
      <p:pic>
        <p:nvPicPr>
          <p:cNvPr id="48" name="Picture 47" descr="A white line drawing of a road with trees and mountains&#10;&#10;AI-generated content may be incorrect.">
            <a:extLst>
              <a:ext uri="{FF2B5EF4-FFF2-40B4-BE49-F238E27FC236}">
                <a16:creationId xmlns:a16="http://schemas.microsoft.com/office/drawing/2014/main" id="{A2271A0A-713A-D4D6-5DFD-E429AFC131BD}"/>
              </a:ext>
            </a:extLst>
          </p:cNvPr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384" y="2142545"/>
            <a:ext cx="1192989" cy="839864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4C2538DE-7B6D-F74A-7967-B90156E82949}"/>
              </a:ext>
            </a:extLst>
          </p:cNvPr>
          <p:cNvPicPr>
            <a:picLocks noChangeAspect="1"/>
          </p:cNvPicPr>
          <p:nvPr/>
        </p:nvPicPr>
        <p:blipFill>
          <a:blip r:embed="rId2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4987" y="4911886"/>
            <a:ext cx="1192989" cy="83986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1884D5C3-15CC-2E18-F0C0-EBF198635062}"/>
              </a:ext>
            </a:extLst>
          </p:cNvPr>
          <p:cNvPicPr>
            <a:picLocks noChangeAspect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58394" y="1207474"/>
            <a:ext cx="1192989" cy="839864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959562B2-D18F-1401-ED2E-4A5FFF675E13}"/>
              </a:ext>
            </a:extLst>
          </p:cNvPr>
          <p:cNvPicPr>
            <a:picLocks noChangeAspect="1"/>
          </p:cNvPicPr>
          <p:nvPr/>
        </p:nvPicPr>
        <p:blipFill>
          <a:blip r:embed="rId2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00483" y="1207474"/>
            <a:ext cx="1192989" cy="839864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769A63D2-A8A6-ABEC-5EA4-D9E9DE1965B1}"/>
              </a:ext>
            </a:extLst>
          </p:cNvPr>
          <p:cNvPicPr>
            <a:picLocks noChangeAspect="1"/>
          </p:cNvPicPr>
          <p:nvPr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5117" y="1201509"/>
            <a:ext cx="1210444" cy="851794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84DFEB96-F521-8CEE-5681-6F3AAFEDBC43}"/>
              </a:ext>
            </a:extLst>
          </p:cNvPr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67206" y="1207474"/>
            <a:ext cx="1192989" cy="839864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4618AC57-270F-1C12-106A-C13EA5040DB0}"/>
              </a:ext>
            </a:extLst>
          </p:cNvPr>
          <p:cNvPicPr>
            <a:picLocks noChangeAspect="1"/>
          </p:cNvPicPr>
          <p:nvPr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9295" y="1207474"/>
            <a:ext cx="1192989" cy="839864"/>
          </a:xfrm>
          <a:prstGeom prst="rect">
            <a:avLst/>
          </a:prstGeom>
        </p:spPr>
      </p:pic>
      <p:sp>
        <p:nvSpPr>
          <p:cNvPr id="61" name="TextBox 60">
            <a:extLst>
              <a:ext uri="{FF2B5EF4-FFF2-40B4-BE49-F238E27FC236}">
                <a16:creationId xmlns:a16="http://schemas.microsoft.com/office/drawing/2014/main" id="{31A40705-C306-E4E0-F5E9-A5524D8845D6}"/>
              </a:ext>
            </a:extLst>
          </p:cNvPr>
          <p:cNvSpPr txBox="1"/>
          <p:nvPr/>
        </p:nvSpPr>
        <p:spPr>
          <a:xfrm>
            <a:off x="8863413" y="4200935"/>
            <a:ext cx="24006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noProof="0" dirty="0">
                <a:latin typeface="Roboto" panose="02000000000000000000" pitchFamily="2" charset="0"/>
                <a:ea typeface="Roboto" panose="02000000000000000000" pitchFamily="2" charset="0"/>
              </a:rPr>
              <a:t>Kopier et bilde og lim det inn i predefinere felt i malen</a:t>
            </a:r>
          </a:p>
        </p:txBody>
      </p:sp>
      <p:pic>
        <p:nvPicPr>
          <p:cNvPr id="63" name="Picture 62">
            <a:extLst>
              <a:ext uri="{FF2B5EF4-FFF2-40B4-BE49-F238E27FC236}">
                <a16:creationId xmlns:a16="http://schemas.microsoft.com/office/drawing/2014/main" id="{DAC4396E-1DCA-A6EC-2669-ABF4E9D5289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8863412" y="1972314"/>
            <a:ext cx="2270503" cy="2036840"/>
          </a:xfrm>
          <a:prstGeom prst="rect">
            <a:avLst/>
          </a:prstGeom>
        </p:spPr>
      </p:pic>
      <p:sp>
        <p:nvSpPr>
          <p:cNvPr id="65" name="Oval 64">
            <a:extLst>
              <a:ext uri="{FF2B5EF4-FFF2-40B4-BE49-F238E27FC236}">
                <a16:creationId xmlns:a16="http://schemas.microsoft.com/office/drawing/2014/main" id="{6F9ECFFE-E1D4-5DB8-2AA6-99220751FF5C}"/>
              </a:ext>
            </a:extLst>
          </p:cNvPr>
          <p:cNvSpPr/>
          <p:nvPr/>
        </p:nvSpPr>
        <p:spPr>
          <a:xfrm>
            <a:off x="8912362" y="1910614"/>
            <a:ext cx="1080120" cy="108012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 dirty="0">
              <a:latin typeface="Roboto" panose="02000000000000000000" pitchFamily="2" charset="0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17DE2B63-F779-1C1E-3C96-730B0CB3C5DA}"/>
              </a:ext>
            </a:extLst>
          </p:cNvPr>
          <p:cNvSpPr/>
          <p:nvPr/>
        </p:nvSpPr>
        <p:spPr>
          <a:xfrm>
            <a:off x="10052393" y="1910614"/>
            <a:ext cx="1080120" cy="1080120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 noProof="0" dirty="0">
              <a:latin typeface="Roboto" panose="02000000000000000000" pitchFamily="2" charset="0"/>
            </a:endParaRP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DC44E7FB-E081-3DB3-3910-5174514A2546}"/>
              </a:ext>
            </a:extLst>
          </p:cNvPr>
          <p:cNvSpPr txBox="1"/>
          <p:nvPr/>
        </p:nvSpPr>
        <p:spPr>
          <a:xfrm>
            <a:off x="519784" y="400368"/>
            <a:ext cx="456810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3200" noProof="0" dirty="0" err="1">
                <a:latin typeface="Roboto" panose="02000000000000000000" pitchFamily="2" charset="0"/>
                <a:ea typeface="Roboto" panose="02000000000000000000" pitchFamily="2" charset="0"/>
              </a:rPr>
              <a:t>Ikoner</a:t>
            </a:r>
            <a:r>
              <a:rPr lang="nn-NO" sz="3200" noProof="0" dirty="0">
                <a:latin typeface="Roboto" panose="02000000000000000000" pitchFamily="2" charset="0"/>
                <a:ea typeface="Roboto" panose="02000000000000000000" pitchFamily="2" charset="0"/>
              </a:rPr>
              <a:t> til bruk i malen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453CFE91-B683-6603-418B-7F7E4991621F}"/>
              </a:ext>
            </a:extLst>
          </p:cNvPr>
          <p:cNvSpPr txBox="1"/>
          <p:nvPr/>
        </p:nvSpPr>
        <p:spPr>
          <a:xfrm>
            <a:off x="8862907" y="5176344"/>
            <a:ext cx="2653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200" noProof="0" dirty="0">
                <a:latin typeface="Roboto" panose="02000000000000000000" pitchFamily="2" charset="0"/>
                <a:ea typeface="Roboto" panose="02000000000000000000" pitchFamily="2" charset="0"/>
              </a:rPr>
              <a:t>Du kan også laste ned alle </a:t>
            </a:r>
            <a:r>
              <a:rPr lang="nn-NO" sz="1200" noProof="0" dirty="0" err="1">
                <a:latin typeface="Roboto" panose="02000000000000000000" pitchFamily="2" charset="0"/>
                <a:ea typeface="Roboto" panose="02000000000000000000" pitchFamily="2" charset="0"/>
              </a:rPr>
              <a:t>ikonene</a:t>
            </a:r>
            <a:r>
              <a:rPr lang="nn-NO" sz="1200" noProof="0" dirty="0">
                <a:latin typeface="Roboto" panose="02000000000000000000" pitchFamily="2" charset="0"/>
                <a:ea typeface="Roboto" panose="02000000000000000000" pitchFamily="2" charset="0"/>
              </a:rPr>
              <a:t> på maskinen din ved å gå til </a:t>
            </a:r>
            <a:r>
              <a:rPr lang="nn-NO" sz="1200" noProof="0" dirty="0">
                <a:latin typeface="Roboto" panose="02000000000000000000" pitchFamily="2" charset="0"/>
                <a:ea typeface="Roboto" panose="02000000000000000000" pitchFamily="2" charset="0"/>
                <a:hlinkClick r:id="rId31"/>
              </a:rPr>
              <a:t>https://hoyre.no/design/ikoner/</a:t>
            </a:r>
            <a:endParaRPr lang="nn-NO" sz="1200" noProof="0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5119DADE-8ABB-E5EE-02F8-F1E4E1A62B7E}"/>
              </a:ext>
            </a:extLst>
          </p:cNvPr>
          <p:cNvSpPr txBox="1"/>
          <p:nvPr/>
        </p:nvSpPr>
        <p:spPr>
          <a:xfrm>
            <a:off x="8687227" y="1370786"/>
            <a:ext cx="29076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noProof="0" dirty="0" err="1">
                <a:latin typeface="Roboto" panose="02000000000000000000" pitchFamily="2" charset="0"/>
                <a:ea typeface="Roboto" panose="02000000000000000000" pitchFamily="2" charset="0"/>
              </a:rPr>
              <a:t>Hvordan</a:t>
            </a:r>
            <a:r>
              <a:rPr lang="nn-NO" noProof="0" dirty="0">
                <a:latin typeface="Roboto" panose="02000000000000000000" pitchFamily="2" charset="0"/>
                <a:ea typeface="Roboto" panose="02000000000000000000" pitchFamily="2" charset="0"/>
              </a:rPr>
              <a:t> bruke </a:t>
            </a:r>
            <a:r>
              <a:rPr lang="nn-NO" noProof="0" dirty="0" err="1">
                <a:latin typeface="Roboto" panose="02000000000000000000" pitchFamily="2" charset="0"/>
                <a:ea typeface="Roboto" panose="02000000000000000000" pitchFamily="2" charset="0"/>
              </a:rPr>
              <a:t>ikonene</a:t>
            </a:r>
            <a:r>
              <a:rPr lang="nn-NO" noProof="0" dirty="0">
                <a:latin typeface="Roboto" panose="02000000000000000000" pitchFamily="2" charset="0"/>
                <a:ea typeface="Roboto" panose="02000000000000000000" pitchFamily="2" charset="0"/>
              </a:rPr>
              <a:t>?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6773B57-99E4-C219-A202-21089443A5D3}"/>
              </a:ext>
            </a:extLst>
          </p:cNvPr>
          <p:cNvSpPr txBox="1"/>
          <p:nvPr/>
        </p:nvSpPr>
        <p:spPr>
          <a:xfrm>
            <a:off x="5970589" y="5274696"/>
            <a:ext cx="1909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1400" b="1" noProof="0" dirty="0">
                <a:latin typeface="Roboto" panose="02000000000000000000" pitchFamily="2" charset="0"/>
                <a:ea typeface="Roboto" panose="02000000000000000000" pitchFamily="2" charset="0"/>
              </a:rPr>
              <a:t>PS: </a:t>
            </a:r>
            <a:r>
              <a:rPr lang="nn-NO" sz="1400" noProof="0" dirty="0">
                <a:latin typeface="Roboto" panose="02000000000000000000" pitchFamily="2" charset="0"/>
                <a:ea typeface="Roboto" panose="02000000000000000000" pitchFamily="2" charset="0"/>
              </a:rPr>
              <a:t>Bakgrunnen kan fjernes i PowerPoint om du har en </a:t>
            </a:r>
            <a:r>
              <a:rPr lang="nn-NO" sz="1400" noProof="0" dirty="0" err="1">
                <a:latin typeface="Roboto" panose="02000000000000000000" pitchFamily="2" charset="0"/>
                <a:ea typeface="Roboto" panose="02000000000000000000" pitchFamily="2" charset="0"/>
              </a:rPr>
              <a:t>annen</a:t>
            </a:r>
            <a:r>
              <a:rPr lang="nn-NO" sz="1400" noProof="0" dirty="0">
                <a:latin typeface="Roboto" panose="02000000000000000000" pitchFamily="2" charset="0"/>
                <a:ea typeface="Roboto" panose="02000000000000000000" pitchFamily="2" charset="0"/>
              </a:rPr>
              <a:t> fargebakgrunn</a:t>
            </a:r>
          </a:p>
        </p:txBody>
      </p:sp>
    </p:spTree>
    <p:extLst>
      <p:ext uri="{BB962C8B-B14F-4D97-AF65-F5344CB8AC3E}">
        <p14:creationId xmlns:p14="http://schemas.microsoft.com/office/powerpoint/2010/main" val="28366290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H2025 1">
      <a:dk1>
        <a:srgbClr val="002866"/>
      </a:dk1>
      <a:lt1>
        <a:srgbClr val="FFFFFF"/>
      </a:lt1>
      <a:dk2>
        <a:srgbClr val="002866"/>
      </a:dk2>
      <a:lt2>
        <a:srgbClr val="E8E8E8"/>
      </a:lt2>
      <a:accent1>
        <a:srgbClr val="0065F0"/>
      </a:accent1>
      <a:accent2>
        <a:srgbClr val="5CB3FF"/>
      </a:accent2>
      <a:accent3>
        <a:srgbClr val="003E9D"/>
      </a:accent3>
      <a:accent4>
        <a:srgbClr val="00C7B1"/>
      </a:accent4>
      <a:accent5>
        <a:srgbClr val="F49BBA"/>
      </a:accent5>
      <a:accent6>
        <a:srgbClr val="FF8674"/>
      </a:accent6>
      <a:hlink>
        <a:srgbClr val="1250C1"/>
      </a:hlink>
      <a:folHlink>
        <a:srgbClr val="1250C1"/>
      </a:folHlink>
    </a:clrScheme>
    <a:fontScheme name="Roboto - Roboto">
      <a:majorFont>
        <a:latin typeface="Roboto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Høyres alternative statsbudsjett 2026.pptx" id="{E65F9EB7-6EBB-FC4E-9EF2-49159ED85CD6}" vid="{206A69BC-20D2-AC4F-8080-D9822F129D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</TotalTime>
  <Words>112</Words>
  <Application>Microsoft Macintosh PowerPoint</Application>
  <PresentationFormat>Widescreen</PresentationFormat>
  <Paragraphs>15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Arial</vt:lpstr>
      <vt:lpstr>Roboto</vt:lpstr>
      <vt:lpstr>Wingdings</vt:lpstr>
      <vt:lpstr>Poppins</vt:lpstr>
      <vt:lpstr>Zalando Sans Expanded Black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Christian Hushovd</dc:creator>
  <cp:lastModifiedBy>Christian Hushovd</cp:lastModifiedBy>
  <cp:revision>107</cp:revision>
  <cp:lastPrinted>2026-03-05T07:29:03Z</cp:lastPrinted>
  <dcterms:created xsi:type="dcterms:W3CDTF">2026-01-09T09:09:59Z</dcterms:created>
  <dcterms:modified xsi:type="dcterms:W3CDTF">2026-08-25T06:41:45Z</dcterms:modified>
</cp:coreProperties>
</file>